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6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9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0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55" r:id="rId2"/>
    <p:sldMasterId id="2147483667" r:id="rId3"/>
    <p:sldMasterId id="2147483681" r:id="rId4"/>
  </p:sldMasterIdLst>
  <p:notesMasterIdLst>
    <p:notesMasterId r:id="rId51"/>
  </p:notesMasterIdLst>
  <p:handoutMasterIdLst>
    <p:handoutMasterId r:id="rId52"/>
  </p:handoutMasterIdLst>
  <p:sldIdLst>
    <p:sldId id="493" r:id="rId5"/>
    <p:sldId id="458" r:id="rId6"/>
    <p:sldId id="489" r:id="rId7"/>
    <p:sldId id="490" r:id="rId8"/>
    <p:sldId id="496" r:id="rId9"/>
    <p:sldId id="497" r:id="rId10"/>
    <p:sldId id="498" r:id="rId11"/>
    <p:sldId id="499" r:id="rId12"/>
    <p:sldId id="308" r:id="rId13"/>
    <p:sldId id="327" r:id="rId14"/>
    <p:sldId id="500" r:id="rId15"/>
    <p:sldId id="501" r:id="rId16"/>
    <p:sldId id="491" r:id="rId17"/>
    <p:sldId id="326" r:id="rId18"/>
    <p:sldId id="504" r:id="rId19"/>
    <p:sldId id="505" r:id="rId20"/>
    <p:sldId id="506" r:id="rId21"/>
    <p:sldId id="507" r:id="rId22"/>
    <p:sldId id="508" r:id="rId23"/>
    <p:sldId id="509" r:id="rId24"/>
    <p:sldId id="510" r:id="rId25"/>
    <p:sldId id="511" r:id="rId26"/>
    <p:sldId id="512" r:id="rId27"/>
    <p:sldId id="513" r:id="rId28"/>
    <p:sldId id="514" r:id="rId29"/>
    <p:sldId id="515" r:id="rId30"/>
    <p:sldId id="516" r:id="rId31"/>
    <p:sldId id="517" r:id="rId32"/>
    <p:sldId id="518" r:id="rId33"/>
    <p:sldId id="519" r:id="rId34"/>
    <p:sldId id="520" r:id="rId35"/>
    <p:sldId id="521" r:id="rId36"/>
    <p:sldId id="522" r:id="rId37"/>
    <p:sldId id="502" r:id="rId38"/>
    <p:sldId id="434" r:id="rId39"/>
    <p:sldId id="523" r:id="rId40"/>
    <p:sldId id="524" r:id="rId41"/>
    <p:sldId id="525" r:id="rId42"/>
    <p:sldId id="526" r:id="rId43"/>
    <p:sldId id="527" r:id="rId44"/>
    <p:sldId id="528" r:id="rId45"/>
    <p:sldId id="529" r:id="rId46"/>
    <p:sldId id="530" r:id="rId47"/>
    <p:sldId id="532" r:id="rId48"/>
    <p:sldId id="533" r:id="rId49"/>
    <p:sldId id="276" r:id="rId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Office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ACD3A"/>
    <a:srgbClr val="8AAD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875"/>
    <p:restoredTop sz="86473"/>
  </p:normalViewPr>
  <p:slideViewPr>
    <p:cSldViewPr snapToGrid="0" snapToObjects="1">
      <p:cViewPr varScale="1">
        <p:scale>
          <a:sx n="125" d="100"/>
          <a:sy n="125" d="100"/>
        </p:scale>
        <p:origin x="896" y="16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10" d="100"/>
          <a:sy n="110" d="100"/>
        </p:scale>
        <p:origin x="4104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commentAuthors" Target="commentAuthor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ableStyles" Target="tableStyle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handoutMaster" Target="handoutMasters/handout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B2A8AF1-9367-0E43-90C8-087665270CFA}" type="doc">
      <dgm:prSet loTypeId="urn:microsoft.com/office/officeart/2005/8/layout/vList2" loCatId="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67E26A65-6222-814E-B41B-E235CE216B70}">
      <dgm:prSet phldrT="[Text]"/>
      <dgm:spPr>
        <a:solidFill>
          <a:srgbClr val="8ACD3A"/>
        </a:solidFill>
        <a:ln>
          <a:solidFill>
            <a:srgbClr val="8ACD3A"/>
          </a:solidFill>
        </a:ln>
      </dgm:spPr>
      <dgm:t>
        <a:bodyPr/>
        <a:lstStyle/>
        <a:p>
          <a:r>
            <a:rPr lang="en-US" altLang="zh-CN" dirty="0">
              <a:solidFill>
                <a:schemeClr val="bg1"/>
              </a:solidFill>
            </a:rPr>
            <a:t>1</a:t>
          </a:r>
          <a:r>
            <a:rPr lang="zh-CN" altLang="en-US" dirty="0">
              <a:solidFill>
                <a:schemeClr val="bg1"/>
              </a:solidFill>
            </a:rPr>
            <a:t>、</a:t>
          </a:r>
          <a:r>
            <a:rPr lang="en-US" altLang="zh-CN" dirty="0">
              <a:solidFill>
                <a:schemeClr val="bg1"/>
              </a:solidFill>
            </a:rPr>
            <a:t>H5</a:t>
          </a:r>
          <a:r>
            <a:rPr lang="zh-CN" altLang="en-US" dirty="0">
              <a:solidFill>
                <a:schemeClr val="bg1"/>
              </a:solidFill>
            </a:rPr>
            <a:t>会替代</a:t>
          </a:r>
          <a:r>
            <a:rPr lang="en-US" altLang="zh-CN" dirty="0">
              <a:solidFill>
                <a:schemeClr val="bg1"/>
              </a:solidFill>
            </a:rPr>
            <a:t>Native</a:t>
          </a:r>
          <a:r>
            <a:rPr lang="zh-CN" altLang="en-US" dirty="0">
              <a:solidFill>
                <a:schemeClr val="bg1"/>
              </a:solidFill>
            </a:rPr>
            <a:t>么</a:t>
          </a:r>
          <a:endParaRPr lang="en-US" dirty="0">
            <a:solidFill>
              <a:schemeClr val="bg1"/>
            </a:solidFill>
          </a:endParaRPr>
        </a:p>
      </dgm:t>
    </dgm:pt>
    <dgm:pt modelId="{DD6E148D-6F50-A24F-82C3-F6B295F6F05A}" type="parTrans" cxnId="{02FD54C8-E0C3-3C40-8265-84A653318A6F}">
      <dgm:prSet/>
      <dgm:spPr/>
      <dgm:t>
        <a:bodyPr/>
        <a:lstStyle/>
        <a:p>
          <a:endParaRPr lang="en-US"/>
        </a:p>
      </dgm:t>
    </dgm:pt>
    <dgm:pt modelId="{77964159-A866-5C45-A6D9-93B2C5B9D808}" type="sibTrans" cxnId="{02FD54C8-E0C3-3C40-8265-84A653318A6F}">
      <dgm:prSet/>
      <dgm:spPr/>
      <dgm:t>
        <a:bodyPr/>
        <a:lstStyle/>
        <a:p>
          <a:endParaRPr lang="en-US"/>
        </a:p>
      </dgm:t>
    </dgm:pt>
    <dgm:pt modelId="{89A632DC-19B4-4B4F-83B6-E1692471C91B}">
      <dgm:prSet/>
      <dgm:spPr>
        <a:ln>
          <a:solidFill>
            <a:srgbClr val="8ACD3A"/>
          </a:solidFill>
        </a:ln>
      </dgm:spPr>
      <dgm:t>
        <a:bodyPr/>
        <a:lstStyle/>
        <a:p>
          <a:r>
            <a:rPr lang="en-US" altLang="zh-CN" dirty="0">
              <a:solidFill>
                <a:srgbClr val="8ACD3A"/>
              </a:solidFill>
            </a:rPr>
            <a:t>2</a:t>
          </a:r>
          <a:r>
            <a:rPr lang="zh-CN" altLang="en-US" dirty="0">
              <a:solidFill>
                <a:srgbClr val="8ACD3A"/>
              </a:solidFill>
            </a:rPr>
            <a:t>、什么情况下使用</a:t>
          </a:r>
          <a:r>
            <a:rPr lang="en-US" altLang="zh-CN" dirty="0">
              <a:solidFill>
                <a:srgbClr val="8ACD3A"/>
              </a:solidFill>
            </a:rPr>
            <a:t>H5</a:t>
          </a:r>
        </a:p>
      </dgm:t>
    </dgm:pt>
    <dgm:pt modelId="{3503E2A9-34BA-B74A-A069-CD90CF9D8439}" type="parTrans" cxnId="{6830D79E-275A-1B4A-8C96-42EE0F1F2147}">
      <dgm:prSet/>
      <dgm:spPr/>
      <dgm:t>
        <a:bodyPr/>
        <a:lstStyle/>
        <a:p>
          <a:endParaRPr lang="en-US"/>
        </a:p>
      </dgm:t>
    </dgm:pt>
    <dgm:pt modelId="{9C9FF3FC-6EDC-B64E-8E73-E47EC7B656B2}" type="sibTrans" cxnId="{6830D79E-275A-1B4A-8C96-42EE0F1F2147}">
      <dgm:prSet/>
      <dgm:spPr/>
      <dgm:t>
        <a:bodyPr/>
        <a:lstStyle/>
        <a:p>
          <a:endParaRPr lang="en-US"/>
        </a:p>
      </dgm:t>
    </dgm:pt>
    <dgm:pt modelId="{34297B6F-8523-9949-B05C-C1EBA06F1BBE}">
      <dgm:prSet/>
      <dgm:spPr>
        <a:ln>
          <a:solidFill>
            <a:srgbClr val="8ACD3A"/>
          </a:solidFill>
        </a:ln>
      </dgm:spPr>
      <dgm:t>
        <a:bodyPr/>
        <a:lstStyle/>
        <a:p>
          <a:r>
            <a:rPr lang="en-US" altLang="zh-CN" dirty="0">
              <a:solidFill>
                <a:srgbClr val="8ACD3A"/>
              </a:solidFill>
            </a:rPr>
            <a:t>3</a:t>
          </a:r>
          <a:r>
            <a:rPr lang="zh-CN" altLang="en-US" dirty="0">
              <a:solidFill>
                <a:srgbClr val="8ACD3A"/>
              </a:solidFill>
            </a:rPr>
            <a:t>、</a:t>
          </a:r>
          <a:r>
            <a:rPr lang="en-US" altLang="zh-CN" dirty="0" err="1">
              <a:solidFill>
                <a:srgbClr val="8ACD3A"/>
              </a:solidFill>
            </a:rPr>
            <a:t>Webview</a:t>
          </a:r>
          <a:r>
            <a:rPr lang="zh-CN" altLang="en-US" dirty="0">
              <a:solidFill>
                <a:srgbClr val="8ACD3A"/>
              </a:solidFill>
            </a:rPr>
            <a:t>和</a:t>
          </a:r>
          <a:r>
            <a:rPr lang="en-US" altLang="zh-CN" dirty="0">
              <a:solidFill>
                <a:srgbClr val="8ACD3A"/>
              </a:solidFill>
            </a:rPr>
            <a:t>App</a:t>
          </a:r>
          <a:r>
            <a:rPr lang="zh-CN" altLang="en-US" dirty="0">
              <a:solidFill>
                <a:srgbClr val="8ACD3A"/>
              </a:solidFill>
            </a:rPr>
            <a:t>其他组件的关系和通信</a:t>
          </a:r>
          <a:endParaRPr lang="en-US" altLang="zh-CN" dirty="0">
            <a:solidFill>
              <a:srgbClr val="8ACD3A"/>
            </a:solidFill>
          </a:endParaRPr>
        </a:p>
      </dgm:t>
    </dgm:pt>
    <dgm:pt modelId="{5E5210C6-2F02-4648-969F-F4CA366965FF}" type="parTrans" cxnId="{C1423F8E-FD0C-AB4E-94C4-DE39E1C81513}">
      <dgm:prSet/>
      <dgm:spPr/>
      <dgm:t>
        <a:bodyPr/>
        <a:lstStyle/>
        <a:p>
          <a:endParaRPr lang="en-US"/>
        </a:p>
      </dgm:t>
    </dgm:pt>
    <dgm:pt modelId="{6A782ADD-7CC7-DD4A-A911-866D733927AD}" type="sibTrans" cxnId="{C1423F8E-FD0C-AB4E-94C4-DE39E1C81513}">
      <dgm:prSet/>
      <dgm:spPr/>
      <dgm:t>
        <a:bodyPr/>
        <a:lstStyle/>
        <a:p>
          <a:endParaRPr lang="en-US"/>
        </a:p>
      </dgm:t>
    </dgm:pt>
    <dgm:pt modelId="{DF93F4C2-5A8B-544A-B92B-F9A92251A6AF}">
      <dgm:prSet/>
      <dgm:spPr>
        <a:ln>
          <a:solidFill>
            <a:srgbClr val="8ACD3A"/>
          </a:solidFill>
        </a:ln>
      </dgm:spPr>
      <dgm:t>
        <a:bodyPr/>
        <a:lstStyle/>
        <a:p>
          <a:r>
            <a:rPr lang="en-US" altLang="zh-CN" dirty="0">
              <a:solidFill>
                <a:srgbClr val="8ACD3A"/>
              </a:solidFill>
            </a:rPr>
            <a:t>4</a:t>
          </a:r>
          <a:r>
            <a:rPr lang="zh-CN" altLang="en-US" dirty="0">
              <a:solidFill>
                <a:srgbClr val="8ACD3A"/>
              </a:solidFill>
            </a:rPr>
            <a:t>、</a:t>
          </a:r>
          <a:r>
            <a:rPr lang="en-US" altLang="zh-CN" dirty="0" err="1">
              <a:solidFill>
                <a:srgbClr val="8ACD3A"/>
              </a:solidFill>
            </a:rPr>
            <a:t>Webview</a:t>
          </a:r>
          <a:r>
            <a:rPr lang="zh-CN" altLang="en-US" dirty="0">
              <a:solidFill>
                <a:srgbClr val="8ACD3A"/>
              </a:solidFill>
            </a:rPr>
            <a:t>和</a:t>
          </a:r>
          <a:r>
            <a:rPr lang="en-US" altLang="zh-CN" dirty="0">
              <a:solidFill>
                <a:srgbClr val="8ACD3A"/>
              </a:solidFill>
            </a:rPr>
            <a:t>Native</a:t>
          </a:r>
          <a:r>
            <a:rPr lang="zh-CN" altLang="en-US" dirty="0">
              <a:solidFill>
                <a:srgbClr val="8ACD3A"/>
              </a:solidFill>
            </a:rPr>
            <a:t>的通信</a:t>
          </a:r>
          <a:endParaRPr lang="en-US" altLang="zh-CN" dirty="0">
            <a:solidFill>
              <a:srgbClr val="8ACD3A"/>
            </a:solidFill>
          </a:endParaRPr>
        </a:p>
      </dgm:t>
    </dgm:pt>
    <dgm:pt modelId="{986F0FBF-9193-5D4C-B2A2-2BE49F77D9D3}" type="parTrans" cxnId="{FF1A9DAD-2EAC-9E41-8EEE-D9A70F217F13}">
      <dgm:prSet/>
      <dgm:spPr/>
      <dgm:t>
        <a:bodyPr/>
        <a:lstStyle/>
        <a:p>
          <a:endParaRPr lang="en-US"/>
        </a:p>
      </dgm:t>
    </dgm:pt>
    <dgm:pt modelId="{FBD2C175-A317-CA43-B8FD-349CD5A9B1C9}" type="sibTrans" cxnId="{FF1A9DAD-2EAC-9E41-8EEE-D9A70F217F13}">
      <dgm:prSet/>
      <dgm:spPr/>
      <dgm:t>
        <a:bodyPr/>
        <a:lstStyle/>
        <a:p>
          <a:endParaRPr lang="en-US"/>
        </a:p>
      </dgm:t>
    </dgm:pt>
    <dgm:pt modelId="{829E03CE-4BE7-3540-B96E-AC45486D6E91}">
      <dgm:prSet/>
      <dgm:spPr>
        <a:ln>
          <a:solidFill>
            <a:srgbClr val="8ACD3A"/>
          </a:solidFill>
        </a:ln>
      </dgm:spPr>
      <dgm:t>
        <a:bodyPr/>
        <a:lstStyle/>
        <a:p>
          <a:r>
            <a:rPr lang="en-US" altLang="zh-CN" dirty="0">
              <a:solidFill>
                <a:srgbClr val="8ACD3A"/>
              </a:solidFill>
              <a:latin typeface="Calibri"/>
              <a:ea typeface="DengXian" panose="02010600030101010101" pitchFamily="2" charset="-122"/>
              <a:cs typeface="+mn-cs"/>
            </a:rPr>
            <a:t>5</a:t>
          </a:r>
          <a:r>
            <a:rPr lang="zh-CN" altLang="en-US" dirty="0">
              <a:solidFill>
                <a:srgbClr val="8ACD3A"/>
              </a:solidFill>
              <a:latin typeface="Calibri"/>
              <a:ea typeface="DengXian" panose="02010600030101010101" pitchFamily="2" charset="-122"/>
              <a:cs typeface="+mn-cs"/>
            </a:rPr>
            <a:t>、</a:t>
          </a:r>
          <a:r>
            <a:rPr lang="en-US" dirty="0">
              <a:solidFill>
                <a:srgbClr val="8ACD3A"/>
              </a:solidFill>
              <a:latin typeface="Calibri"/>
              <a:ea typeface="DengXian" panose="02010600030101010101" pitchFamily="2" charset="-122"/>
              <a:cs typeface="+mn-cs"/>
            </a:rPr>
            <a:t>WebView </a:t>
          </a:r>
          <a:r>
            <a:rPr lang="zh-CN" altLang="en-US" dirty="0">
              <a:solidFill>
                <a:srgbClr val="8ACD3A"/>
              </a:solidFill>
              <a:latin typeface="Calibri"/>
              <a:ea typeface="DengXian" panose="02010600030101010101" pitchFamily="2" charset="-122"/>
              <a:cs typeface="+mn-cs"/>
            </a:rPr>
            <a:t>缓存机制 </a:t>
          </a:r>
          <a:r>
            <a:rPr lang="en-US" altLang="zh-CN" dirty="0">
              <a:solidFill>
                <a:srgbClr val="8ACD3A"/>
              </a:solidFill>
              <a:latin typeface="Calibri"/>
              <a:ea typeface="DengXian" panose="02010600030101010101" pitchFamily="2" charset="-122"/>
              <a:cs typeface="+mn-cs"/>
            </a:rPr>
            <a:t>&amp; </a:t>
          </a:r>
          <a:r>
            <a:rPr lang="zh-CN" altLang="en-US" dirty="0">
              <a:solidFill>
                <a:srgbClr val="8ACD3A"/>
              </a:solidFill>
              <a:latin typeface="Calibri"/>
              <a:ea typeface="DengXian" panose="02010600030101010101" pitchFamily="2" charset="-122"/>
              <a:cs typeface="+mn-cs"/>
            </a:rPr>
            <a:t>资源加载方案</a:t>
          </a:r>
          <a:endParaRPr lang="en-US" dirty="0">
            <a:solidFill>
              <a:srgbClr val="8ACD3A"/>
            </a:solidFill>
          </a:endParaRPr>
        </a:p>
      </dgm:t>
    </dgm:pt>
    <dgm:pt modelId="{E018E2E1-D622-5C40-A516-E8EC0AB9F483}" type="parTrans" cxnId="{6428C204-B558-074D-9F16-4AC48D648F31}">
      <dgm:prSet/>
      <dgm:spPr/>
      <dgm:t>
        <a:bodyPr/>
        <a:lstStyle/>
        <a:p>
          <a:endParaRPr lang="en-US"/>
        </a:p>
      </dgm:t>
    </dgm:pt>
    <dgm:pt modelId="{5EE65A4B-9B49-EC40-A035-50D069EC70A0}" type="sibTrans" cxnId="{6428C204-B558-074D-9F16-4AC48D648F31}">
      <dgm:prSet/>
      <dgm:spPr/>
      <dgm:t>
        <a:bodyPr/>
        <a:lstStyle/>
        <a:p>
          <a:endParaRPr lang="en-US"/>
        </a:p>
      </dgm:t>
    </dgm:pt>
    <dgm:pt modelId="{E169B2DF-854B-1D43-91EF-9690BC0EF530}">
      <dgm:prSet custT="1"/>
      <dgm:spPr>
        <a:solidFill>
          <a:prstClr val="white"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8ACD3A"/>
          </a:solidFill>
          <a:prstDash val="solid"/>
          <a:miter lim="800000"/>
        </a:ln>
        <a:effectLst/>
      </dgm:spPr>
      <dgm:t>
        <a:bodyPr spcFirstLastPara="0" vert="horz" wrap="square" lIns="76200" tIns="76200" rIns="76200" bIns="76200" numCol="1" spcCol="1270" anchor="ctr" anchorCtr="0"/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>
              <a:solidFill>
                <a:srgbClr val="8ACD3A"/>
              </a:solidFill>
              <a:latin typeface="Calibri"/>
              <a:ea typeface="DengXian" panose="02010600030101010101" pitchFamily="2" charset="-122"/>
              <a:cs typeface="+mn-cs"/>
            </a:rPr>
            <a:t>6</a:t>
          </a:r>
          <a:r>
            <a:rPr lang="zh-CN" altLang="en-US" sz="2000" kern="1200" dirty="0">
              <a:solidFill>
                <a:srgbClr val="8ACD3A"/>
              </a:solidFill>
              <a:latin typeface="Calibri"/>
              <a:ea typeface="DengXian" panose="02010600030101010101" pitchFamily="2" charset="-122"/>
              <a:cs typeface="+mn-cs"/>
            </a:rPr>
            <a:t>、</a:t>
          </a:r>
          <a:r>
            <a:rPr lang="en-US" altLang="zh-CN" sz="2000" kern="1200" dirty="0" err="1">
              <a:solidFill>
                <a:srgbClr val="8ACD3A"/>
              </a:solidFill>
              <a:latin typeface="Calibri"/>
              <a:ea typeface="DengXian" panose="02010600030101010101" pitchFamily="2" charset="-122"/>
              <a:cs typeface="+mn-cs"/>
            </a:rPr>
            <a:t>Webview</a:t>
          </a:r>
          <a:r>
            <a:rPr lang="zh-CN" altLang="en-US" sz="2000" kern="1200" dirty="0">
              <a:solidFill>
                <a:srgbClr val="8ACD3A"/>
              </a:solidFill>
              <a:latin typeface="Calibri"/>
              <a:ea typeface="DengXian" panose="02010600030101010101" pitchFamily="2" charset="-122"/>
              <a:cs typeface="+mn-cs"/>
            </a:rPr>
            <a:t>安全漏洞</a:t>
          </a:r>
          <a:endParaRPr lang="zh-CN" altLang="en-US" sz="2000" kern="1200" dirty="0">
            <a:solidFill>
              <a:srgbClr val="8ACD3A"/>
            </a:solidFill>
            <a:latin typeface="等线" panose="020F0502020204030204"/>
            <a:ea typeface="等线" panose="02010600030101010101" pitchFamily="2" charset="-122"/>
            <a:cs typeface="+mn-cs"/>
          </a:endParaRPr>
        </a:p>
      </dgm:t>
    </dgm:pt>
    <dgm:pt modelId="{533DBF37-0B07-3045-AD08-6DA4FBD97B77}" type="parTrans" cxnId="{4B58C5D6-5302-C643-9EE7-627AF0146561}">
      <dgm:prSet/>
      <dgm:spPr/>
      <dgm:t>
        <a:bodyPr/>
        <a:lstStyle/>
        <a:p>
          <a:endParaRPr lang="zh-CN" altLang="en-US"/>
        </a:p>
      </dgm:t>
    </dgm:pt>
    <dgm:pt modelId="{2C8AF061-3A64-294A-9CD8-3CE43D48ECC4}" type="sibTrans" cxnId="{4B58C5D6-5302-C643-9EE7-627AF0146561}">
      <dgm:prSet/>
      <dgm:spPr/>
      <dgm:t>
        <a:bodyPr/>
        <a:lstStyle/>
        <a:p>
          <a:endParaRPr lang="zh-CN" altLang="en-US"/>
        </a:p>
      </dgm:t>
    </dgm:pt>
    <dgm:pt modelId="{491AFED0-A43B-3740-8270-7B093A63E142}" type="pres">
      <dgm:prSet presAssocID="{5B2A8AF1-9367-0E43-90C8-087665270CFA}" presName="linear" presStyleCnt="0">
        <dgm:presLayoutVars>
          <dgm:animLvl val="lvl"/>
          <dgm:resizeHandles val="exact"/>
        </dgm:presLayoutVars>
      </dgm:prSet>
      <dgm:spPr/>
    </dgm:pt>
    <dgm:pt modelId="{C22AEF62-C0B4-3044-B714-1F03151460A1}" type="pres">
      <dgm:prSet presAssocID="{67E26A65-6222-814E-B41B-E235CE216B70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EDA6D927-BB40-F549-A97F-E8417F143EAF}" type="pres">
      <dgm:prSet presAssocID="{77964159-A866-5C45-A6D9-93B2C5B9D808}" presName="spacer" presStyleCnt="0"/>
      <dgm:spPr/>
    </dgm:pt>
    <dgm:pt modelId="{97817E15-85AC-4344-92C9-2CAE26DB2C4F}" type="pres">
      <dgm:prSet presAssocID="{89A632DC-19B4-4B4F-83B6-E1692471C91B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B1BCCF82-F715-B941-A57F-A14DF251F08D}" type="pres">
      <dgm:prSet presAssocID="{9C9FF3FC-6EDC-B64E-8E73-E47EC7B656B2}" presName="spacer" presStyleCnt="0"/>
      <dgm:spPr/>
    </dgm:pt>
    <dgm:pt modelId="{6B6FB5FF-6487-0D46-AEC5-015AACBC94A6}" type="pres">
      <dgm:prSet presAssocID="{34297B6F-8523-9949-B05C-C1EBA06F1BBE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5CE38CB3-F34B-A542-918E-AB21A7610B79}" type="pres">
      <dgm:prSet presAssocID="{6A782ADD-7CC7-DD4A-A911-866D733927AD}" presName="spacer" presStyleCnt="0"/>
      <dgm:spPr/>
    </dgm:pt>
    <dgm:pt modelId="{B3935AA5-0B1E-CE44-B2A1-2AD3A540FFB1}" type="pres">
      <dgm:prSet presAssocID="{DF93F4C2-5A8B-544A-B92B-F9A92251A6AF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B3ED93B7-2A40-FC40-B390-49B21BE5CA08}" type="pres">
      <dgm:prSet presAssocID="{FBD2C175-A317-CA43-B8FD-349CD5A9B1C9}" presName="spacer" presStyleCnt="0"/>
      <dgm:spPr/>
    </dgm:pt>
    <dgm:pt modelId="{1A40B707-26D8-2249-88F5-14B6C1F28C48}" type="pres">
      <dgm:prSet presAssocID="{829E03CE-4BE7-3540-B96E-AC45486D6E91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D2BDEBA4-41FB-FE42-8967-557E2931056C}" type="pres">
      <dgm:prSet presAssocID="{5EE65A4B-9B49-EC40-A035-50D069EC70A0}" presName="spacer" presStyleCnt="0"/>
      <dgm:spPr/>
    </dgm:pt>
    <dgm:pt modelId="{ED0AAAC8-3886-7C48-AFB2-FF266938E11F}" type="pres">
      <dgm:prSet presAssocID="{E169B2DF-854B-1D43-91EF-9690BC0EF530}" presName="parentText" presStyleLbl="node1" presStyleIdx="5" presStyleCnt="6">
        <dgm:presLayoutVars>
          <dgm:chMax val="0"/>
          <dgm:bulletEnabled val="1"/>
        </dgm:presLayoutVars>
      </dgm:prSet>
      <dgm:spPr>
        <a:xfrm>
          <a:off x="0" y="2971825"/>
          <a:ext cx="7315200" cy="526500"/>
        </a:xfrm>
        <a:prstGeom prst="roundRect">
          <a:avLst/>
        </a:prstGeom>
      </dgm:spPr>
    </dgm:pt>
  </dgm:ptLst>
  <dgm:cxnLst>
    <dgm:cxn modelId="{6428C204-B558-074D-9F16-4AC48D648F31}" srcId="{5B2A8AF1-9367-0E43-90C8-087665270CFA}" destId="{829E03CE-4BE7-3540-B96E-AC45486D6E91}" srcOrd="4" destOrd="0" parTransId="{E018E2E1-D622-5C40-A516-E8EC0AB9F483}" sibTransId="{5EE65A4B-9B49-EC40-A035-50D069EC70A0}"/>
    <dgm:cxn modelId="{BC304D0E-AE60-1841-A814-1E605581B8F3}" type="presOf" srcId="{89A632DC-19B4-4B4F-83B6-E1692471C91B}" destId="{97817E15-85AC-4344-92C9-2CAE26DB2C4F}" srcOrd="0" destOrd="0" presId="urn:microsoft.com/office/officeart/2005/8/layout/vList2"/>
    <dgm:cxn modelId="{1320BB3A-D19C-D94C-AF46-7DEDBB6F86DD}" type="presOf" srcId="{67E26A65-6222-814E-B41B-E235CE216B70}" destId="{C22AEF62-C0B4-3044-B714-1F03151460A1}" srcOrd="0" destOrd="0" presId="urn:microsoft.com/office/officeart/2005/8/layout/vList2"/>
    <dgm:cxn modelId="{C9F6FD3B-5384-CD47-B9BB-D60EE8123BCD}" type="presOf" srcId="{829E03CE-4BE7-3540-B96E-AC45486D6E91}" destId="{1A40B707-26D8-2249-88F5-14B6C1F28C48}" srcOrd="0" destOrd="0" presId="urn:microsoft.com/office/officeart/2005/8/layout/vList2"/>
    <dgm:cxn modelId="{253B5A43-EA5A-FC4C-9125-D0668B28A1D7}" type="presOf" srcId="{5B2A8AF1-9367-0E43-90C8-087665270CFA}" destId="{491AFED0-A43B-3740-8270-7B093A63E142}" srcOrd="0" destOrd="0" presId="urn:microsoft.com/office/officeart/2005/8/layout/vList2"/>
    <dgm:cxn modelId="{C1423F8E-FD0C-AB4E-94C4-DE39E1C81513}" srcId="{5B2A8AF1-9367-0E43-90C8-087665270CFA}" destId="{34297B6F-8523-9949-B05C-C1EBA06F1BBE}" srcOrd="2" destOrd="0" parTransId="{5E5210C6-2F02-4648-969F-F4CA366965FF}" sibTransId="{6A782ADD-7CC7-DD4A-A911-866D733927AD}"/>
    <dgm:cxn modelId="{6830D79E-275A-1B4A-8C96-42EE0F1F2147}" srcId="{5B2A8AF1-9367-0E43-90C8-087665270CFA}" destId="{89A632DC-19B4-4B4F-83B6-E1692471C91B}" srcOrd="1" destOrd="0" parTransId="{3503E2A9-34BA-B74A-A069-CD90CF9D8439}" sibTransId="{9C9FF3FC-6EDC-B64E-8E73-E47EC7B656B2}"/>
    <dgm:cxn modelId="{FF1A9DAD-2EAC-9E41-8EEE-D9A70F217F13}" srcId="{5B2A8AF1-9367-0E43-90C8-087665270CFA}" destId="{DF93F4C2-5A8B-544A-B92B-F9A92251A6AF}" srcOrd="3" destOrd="0" parTransId="{986F0FBF-9193-5D4C-B2A2-2BE49F77D9D3}" sibTransId="{FBD2C175-A317-CA43-B8FD-349CD5A9B1C9}"/>
    <dgm:cxn modelId="{DB412CBF-2C6D-EC40-967E-073C0E5B9498}" type="presOf" srcId="{34297B6F-8523-9949-B05C-C1EBA06F1BBE}" destId="{6B6FB5FF-6487-0D46-AEC5-015AACBC94A6}" srcOrd="0" destOrd="0" presId="urn:microsoft.com/office/officeart/2005/8/layout/vList2"/>
    <dgm:cxn modelId="{A77D4AC6-259F-6340-A064-15B6940880AD}" type="presOf" srcId="{E169B2DF-854B-1D43-91EF-9690BC0EF530}" destId="{ED0AAAC8-3886-7C48-AFB2-FF266938E11F}" srcOrd="0" destOrd="0" presId="urn:microsoft.com/office/officeart/2005/8/layout/vList2"/>
    <dgm:cxn modelId="{02FD54C8-E0C3-3C40-8265-84A653318A6F}" srcId="{5B2A8AF1-9367-0E43-90C8-087665270CFA}" destId="{67E26A65-6222-814E-B41B-E235CE216B70}" srcOrd="0" destOrd="0" parTransId="{DD6E148D-6F50-A24F-82C3-F6B295F6F05A}" sibTransId="{77964159-A866-5C45-A6D9-93B2C5B9D808}"/>
    <dgm:cxn modelId="{4B58C5D6-5302-C643-9EE7-627AF0146561}" srcId="{5B2A8AF1-9367-0E43-90C8-087665270CFA}" destId="{E169B2DF-854B-1D43-91EF-9690BC0EF530}" srcOrd="5" destOrd="0" parTransId="{533DBF37-0B07-3045-AD08-6DA4FBD97B77}" sibTransId="{2C8AF061-3A64-294A-9CD8-3CE43D48ECC4}"/>
    <dgm:cxn modelId="{9C43A6DA-9E81-9A4E-8874-DF07DA7674F6}" type="presOf" srcId="{DF93F4C2-5A8B-544A-B92B-F9A92251A6AF}" destId="{B3935AA5-0B1E-CE44-B2A1-2AD3A540FFB1}" srcOrd="0" destOrd="0" presId="urn:microsoft.com/office/officeart/2005/8/layout/vList2"/>
    <dgm:cxn modelId="{4BBF91CE-949A-6647-B2E5-87689BF4333B}" type="presParOf" srcId="{491AFED0-A43B-3740-8270-7B093A63E142}" destId="{C22AEF62-C0B4-3044-B714-1F03151460A1}" srcOrd="0" destOrd="0" presId="urn:microsoft.com/office/officeart/2005/8/layout/vList2"/>
    <dgm:cxn modelId="{A14D1350-49BF-D04C-885E-0C5BC448B56C}" type="presParOf" srcId="{491AFED0-A43B-3740-8270-7B093A63E142}" destId="{EDA6D927-BB40-F549-A97F-E8417F143EAF}" srcOrd="1" destOrd="0" presId="urn:microsoft.com/office/officeart/2005/8/layout/vList2"/>
    <dgm:cxn modelId="{180267D6-01A5-944D-AC9F-923B3475B6C6}" type="presParOf" srcId="{491AFED0-A43B-3740-8270-7B093A63E142}" destId="{97817E15-85AC-4344-92C9-2CAE26DB2C4F}" srcOrd="2" destOrd="0" presId="urn:microsoft.com/office/officeart/2005/8/layout/vList2"/>
    <dgm:cxn modelId="{D2E84D2D-DF57-C04D-AC38-32A6AB5E32EB}" type="presParOf" srcId="{491AFED0-A43B-3740-8270-7B093A63E142}" destId="{B1BCCF82-F715-B941-A57F-A14DF251F08D}" srcOrd="3" destOrd="0" presId="urn:microsoft.com/office/officeart/2005/8/layout/vList2"/>
    <dgm:cxn modelId="{02B6AB6B-5202-754E-BEF9-FBD21681F127}" type="presParOf" srcId="{491AFED0-A43B-3740-8270-7B093A63E142}" destId="{6B6FB5FF-6487-0D46-AEC5-015AACBC94A6}" srcOrd="4" destOrd="0" presId="urn:microsoft.com/office/officeart/2005/8/layout/vList2"/>
    <dgm:cxn modelId="{2403B1DE-EA04-FB4D-B1C4-3BAFD4D94D29}" type="presParOf" srcId="{491AFED0-A43B-3740-8270-7B093A63E142}" destId="{5CE38CB3-F34B-A542-918E-AB21A7610B79}" srcOrd="5" destOrd="0" presId="urn:microsoft.com/office/officeart/2005/8/layout/vList2"/>
    <dgm:cxn modelId="{9FD9081C-BB0A-F147-8E70-A903CB95CE7C}" type="presParOf" srcId="{491AFED0-A43B-3740-8270-7B093A63E142}" destId="{B3935AA5-0B1E-CE44-B2A1-2AD3A540FFB1}" srcOrd="6" destOrd="0" presId="urn:microsoft.com/office/officeart/2005/8/layout/vList2"/>
    <dgm:cxn modelId="{A80128AD-7B5B-DF4C-B341-E6CEAB1D6C28}" type="presParOf" srcId="{491AFED0-A43B-3740-8270-7B093A63E142}" destId="{B3ED93B7-2A40-FC40-B390-49B21BE5CA08}" srcOrd="7" destOrd="0" presId="urn:microsoft.com/office/officeart/2005/8/layout/vList2"/>
    <dgm:cxn modelId="{A184CCEA-C7CE-AD46-9E26-FC2D5F024E9C}" type="presParOf" srcId="{491AFED0-A43B-3740-8270-7B093A63E142}" destId="{1A40B707-26D8-2249-88F5-14B6C1F28C48}" srcOrd="8" destOrd="0" presId="urn:microsoft.com/office/officeart/2005/8/layout/vList2"/>
    <dgm:cxn modelId="{20C2142D-0DE7-C04D-B93D-6061BA6CA1B9}" type="presParOf" srcId="{491AFED0-A43B-3740-8270-7B093A63E142}" destId="{D2BDEBA4-41FB-FE42-8967-557E2931056C}" srcOrd="9" destOrd="0" presId="urn:microsoft.com/office/officeart/2005/8/layout/vList2"/>
    <dgm:cxn modelId="{4C1CCC17-E96C-3D42-A11E-F73F6BE8A9C5}" type="presParOf" srcId="{491AFED0-A43B-3740-8270-7B093A63E142}" destId="{ED0AAAC8-3886-7C48-AFB2-FF266938E11F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B2A8AF1-9367-0E43-90C8-087665270CFA}" type="doc">
      <dgm:prSet loTypeId="urn:microsoft.com/office/officeart/2005/8/layout/vList2" loCatId="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67E26A65-6222-814E-B41B-E235CE216B70}">
      <dgm:prSet phldrT="[Text]" custT="1"/>
      <dgm:spPr>
        <a:solidFill>
          <a:prstClr val="white"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8ACD3A"/>
          </a:solidFill>
          <a:prstDash val="solid"/>
          <a:miter lim="800000"/>
        </a:ln>
        <a:effectLst/>
      </dgm:spPr>
      <dgm:t>
        <a:bodyPr spcFirstLastPara="0" vert="horz" wrap="square" lIns="76200" tIns="76200" rIns="76200" bIns="76200" numCol="1" spcCol="1270" anchor="ctr" anchorCtr="0"/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>
              <a:solidFill>
                <a:srgbClr val="8ACD3A"/>
              </a:solidFill>
              <a:latin typeface="Calibri"/>
              <a:ea typeface="DengXian" panose="02010600030101010101" pitchFamily="2" charset="-122"/>
              <a:cs typeface="+mn-cs"/>
            </a:rPr>
            <a:t>1</a:t>
          </a:r>
          <a:r>
            <a:rPr lang="zh-CN" altLang="en-US" sz="2000" kern="1200" dirty="0">
              <a:solidFill>
                <a:srgbClr val="8ACD3A"/>
              </a:solidFill>
              <a:latin typeface="Calibri"/>
              <a:ea typeface="DengXian" panose="02010600030101010101" pitchFamily="2" charset="-122"/>
              <a:cs typeface="+mn-cs"/>
            </a:rPr>
            <a:t>、</a:t>
          </a:r>
          <a:r>
            <a:rPr lang="en-US" altLang="zh-CN" sz="2000" kern="1200" dirty="0">
              <a:solidFill>
                <a:srgbClr val="8ACD3A"/>
              </a:solidFill>
              <a:latin typeface="Calibri"/>
              <a:ea typeface="DengXian" panose="02010600030101010101" pitchFamily="2" charset="-122"/>
              <a:cs typeface="+mn-cs"/>
            </a:rPr>
            <a:t>H5</a:t>
          </a:r>
          <a:r>
            <a:rPr lang="zh-CN" altLang="en-US" sz="2000" kern="1200" dirty="0">
              <a:solidFill>
                <a:srgbClr val="8ACD3A"/>
              </a:solidFill>
              <a:latin typeface="Calibri"/>
              <a:ea typeface="DengXian" panose="02010600030101010101" pitchFamily="2" charset="-122"/>
              <a:cs typeface="+mn-cs"/>
            </a:rPr>
            <a:t>会替代</a:t>
          </a:r>
          <a:r>
            <a:rPr lang="en-US" altLang="zh-CN" sz="2000" kern="1200" dirty="0">
              <a:solidFill>
                <a:srgbClr val="8ACD3A"/>
              </a:solidFill>
              <a:latin typeface="Calibri"/>
              <a:ea typeface="DengXian" panose="02010600030101010101" pitchFamily="2" charset="-122"/>
              <a:cs typeface="+mn-cs"/>
            </a:rPr>
            <a:t>Native</a:t>
          </a:r>
          <a:r>
            <a:rPr lang="zh-CN" altLang="en-US" sz="2000" kern="1200" dirty="0">
              <a:solidFill>
                <a:srgbClr val="8ACD3A"/>
              </a:solidFill>
              <a:latin typeface="Calibri"/>
              <a:ea typeface="DengXian" panose="02010600030101010101" pitchFamily="2" charset="-122"/>
              <a:cs typeface="+mn-cs"/>
            </a:rPr>
            <a:t>么</a:t>
          </a:r>
          <a:endParaRPr lang="en-US" sz="2000" kern="1200" dirty="0">
            <a:solidFill>
              <a:srgbClr val="8ACD3A"/>
            </a:solidFill>
            <a:latin typeface="Calibri"/>
            <a:ea typeface="DengXian" panose="02010600030101010101" pitchFamily="2" charset="-122"/>
            <a:cs typeface="+mn-cs"/>
          </a:endParaRPr>
        </a:p>
      </dgm:t>
    </dgm:pt>
    <dgm:pt modelId="{DD6E148D-6F50-A24F-82C3-F6B295F6F05A}" type="parTrans" cxnId="{02FD54C8-E0C3-3C40-8265-84A653318A6F}">
      <dgm:prSet/>
      <dgm:spPr/>
      <dgm:t>
        <a:bodyPr/>
        <a:lstStyle/>
        <a:p>
          <a:endParaRPr lang="en-US"/>
        </a:p>
      </dgm:t>
    </dgm:pt>
    <dgm:pt modelId="{77964159-A866-5C45-A6D9-93B2C5B9D808}" type="sibTrans" cxnId="{02FD54C8-E0C3-3C40-8265-84A653318A6F}">
      <dgm:prSet/>
      <dgm:spPr/>
      <dgm:t>
        <a:bodyPr/>
        <a:lstStyle/>
        <a:p>
          <a:endParaRPr lang="en-US"/>
        </a:p>
      </dgm:t>
    </dgm:pt>
    <dgm:pt modelId="{89A632DC-19B4-4B4F-83B6-E1692471C91B}">
      <dgm:prSet custT="1"/>
      <dgm:spPr>
        <a:solidFill>
          <a:srgbClr val="8ACD3A"/>
        </a:solidFill>
        <a:ln w="12700" cap="flat" cmpd="sng" algn="ctr">
          <a:solidFill>
            <a:srgbClr val="8ACD3A"/>
          </a:solidFill>
          <a:prstDash val="solid"/>
          <a:miter lim="800000"/>
        </a:ln>
        <a:effectLst/>
      </dgm:spPr>
      <dgm:t>
        <a:bodyPr spcFirstLastPara="0" vert="horz" wrap="square" lIns="76200" tIns="76200" rIns="76200" bIns="76200" numCol="1" spcCol="1270" anchor="ctr" anchorCtr="0"/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>
              <a:solidFill>
                <a:prstClr val="white"/>
              </a:solidFill>
              <a:latin typeface="Calibri"/>
              <a:ea typeface="DengXian" panose="02010600030101010101" pitchFamily="2" charset="-122"/>
              <a:cs typeface="+mn-cs"/>
            </a:rPr>
            <a:t>2</a:t>
          </a:r>
          <a:r>
            <a:rPr lang="zh-CN" altLang="en-US" sz="2000" kern="1200" dirty="0">
              <a:solidFill>
                <a:prstClr val="white"/>
              </a:solidFill>
              <a:latin typeface="Calibri"/>
              <a:ea typeface="DengXian" panose="02010600030101010101" pitchFamily="2" charset="-122"/>
              <a:cs typeface="+mn-cs"/>
            </a:rPr>
            <a:t>、什么情况下使用</a:t>
          </a:r>
          <a:r>
            <a:rPr lang="en-US" altLang="zh-CN" sz="2000" kern="1200" dirty="0">
              <a:solidFill>
                <a:prstClr val="white"/>
              </a:solidFill>
              <a:latin typeface="Calibri"/>
              <a:ea typeface="DengXian" panose="02010600030101010101" pitchFamily="2" charset="-122"/>
              <a:cs typeface="+mn-cs"/>
            </a:rPr>
            <a:t>H5</a:t>
          </a:r>
        </a:p>
      </dgm:t>
    </dgm:pt>
    <dgm:pt modelId="{3503E2A9-34BA-B74A-A069-CD90CF9D8439}" type="parTrans" cxnId="{6830D79E-275A-1B4A-8C96-42EE0F1F2147}">
      <dgm:prSet/>
      <dgm:spPr/>
      <dgm:t>
        <a:bodyPr/>
        <a:lstStyle/>
        <a:p>
          <a:endParaRPr lang="en-US"/>
        </a:p>
      </dgm:t>
    </dgm:pt>
    <dgm:pt modelId="{9C9FF3FC-6EDC-B64E-8E73-E47EC7B656B2}" type="sibTrans" cxnId="{6830D79E-275A-1B4A-8C96-42EE0F1F2147}">
      <dgm:prSet/>
      <dgm:spPr/>
      <dgm:t>
        <a:bodyPr/>
        <a:lstStyle/>
        <a:p>
          <a:endParaRPr lang="en-US"/>
        </a:p>
      </dgm:t>
    </dgm:pt>
    <dgm:pt modelId="{34297B6F-8523-9949-B05C-C1EBA06F1BBE}">
      <dgm:prSet/>
      <dgm:spPr>
        <a:ln>
          <a:solidFill>
            <a:srgbClr val="8ACD3A"/>
          </a:solidFill>
        </a:ln>
      </dgm:spPr>
      <dgm:t>
        <a:bodyPr/>
        <a:lstStyle/>
        <a:p>
          <a:r>
            <a:rPr lang="en-US" altLang="zh-CN" dirty="0">
              <a:solidFill>
                <a:srgbClr val="8ACD3A"/>
              </a:solidFill>
            </a:rPr>
            <a:t>3</a:t>
          </a:r>
          <a:r>
            <a:rPr lang="zh-CN" altLang="en-US" dirty="0">
              <a:solidFill>
                <a:srgbClr val="8ACD3A"/>
              </a:solidFill>
            </a:rPr>
            <a:t>、</a:t>
          </a:r>
          <a:r>
            <a:rPr lang="en-US" altLang="zh-CN" dirty="0" err="1">
              <a:solidFill>
                <a:srgbClr val="8ACD3A"/>
              </a:solidFill>
            </a:rPr>
            <a:t>Webview</a:t>
          </a:r>
          <a:r>
            <a:rPr lang="zh-CN" altLang="en-US" dirty="0">
              <a:solidFill>
                <a:srgbClr val="8ACD3A"/>
              </a:solidFill>
            </a:rPr>
            <a:t>和</a:t>
          </a:r>
          <a:r>
            <a:rPr lang="en-US" altLang="zh-CN" dirty="0">
              <a:solidFill>
                <a:srgbClr val="8ACD3A"/>
              </a:solidFill>
            </a:rPr>
            <a:t>App</a:t>
          </a:r>
          <a:r>
            <a:rPr lang="zh-CN" altLang="en-US" dirty="0">
              <a:solidFill>
                <a:srgbClr val="8ACD3A"/>
              </a:solidFill>
            </a:rPr>
            <a:t>其他组件的关系和通信</a:t>
          </a:r>
          <a:endParaRPr lang="en-US" altLang="zh-CN" dirty="0">
            <a:solidFill>
              <a:srgbClr val="8ACD3A"/>
            </a:solidFill>
          </a:endParaRPr>
        </a:p>
      </dgm:t>
    </dgm:pt>
    <dgm:pt modelId="{5E5210C6-2F02-4648-969F-F4CA366965FF}" type="parTrans" cxnId="{C1423F8E-FD0C-AB4E-94C4-DE39E1C81513}">
      <dgm:prSet/>
      <dgm:spPr/>
      <dgm:t>
        <a:bodyPr/>
        <a:lstStyle/>
        <a:p>
          <a:endParaRPr lang="en-US"/>
        </a:p>
      </dgm:t>
    </dgm:pt>
    <dgm:pt modelId="{6A782ADD-7CC7-DD4A-A911-866D733927AD}" type="sibTrans" cxnId="{C1423F8E-FD0C-AB4E-94C4-DE39E1C81513}">
      <dgm:prSet/>
      <dgm:spPr/>
      <dgm:t>
        <a:bodyPr/>
        <a:lstStyle/>
        <a:p>
          <a:endParaRPr lang="en-US"/>
        </a:p>
      </dgm:t>
    </dgm:pt>
    <dgm:pt modelId="{DF93F4C2-5A8B-544A-B92B-F9A92251A6AF}">
      <dgm:prSet/>
      <dgm:spPr>
        <a:ln>
          <a:solidFill>
            <a:srgbClr val="8ACD3A"/>
          </a:solidFill>
        </a:ln>
      </dgm:spPr>
      <dgm:t>
        <a:bodyPr/>
        <a:lstStyle/>
        <a:p>
          <a:r>
            <a:rPr lang="en-US" altLang="zh-CN" dirty="0">
              <a:solidFill>
                <a:srgbClr val="8ACD3A"/>
              </a:solidFill>
            </a:rPr>
            <a:t>4</a:t>
          </a:r>
          <a:r>
            <a:rPr lang="zh-CN" altLang="en-US" dirty="0">
              <a:solidFill>
                <a:srgbClr val="8ACD3A"/>
              </a:solidFill>
            </a:rPr>
            <a:t>、</a:t>
          </a:r>
          <a:r>
            <a:rPr lang="en-US" altLang="zh-CN" dirty="0" err="1">
              <a:solidFill>
                <a:srgbClr val="8ACD3A"/>
              </a:solidFill>
            </a:rPr>
            <a:t>Webview</a:t>
          </a:r>
          <a:r>
            <a:rPr lang="zh-CN" altLang="en-US" dirty="0">
              <a:solidFill>
                <a:srgbClr val="8ACD3A"/>
              </a:solidFill>
            </a:rPr>
            <a:t>和</a:t>
          </a:r>
          <a:r>
            <a:rPr lang="en-US" altLang="zh-CN" dirty="0">
              <a:solidFill>
                <a:srgbClr val="8ACD3A"/>
              </a:solidFill>
            </a:rPr>
            <a:t>Native</a:t>
          </a:r>
          <a:r>
            <a:rPr lang="zh-CN" altLang="en-US" dirty="0">
              <a:solidFill>
                <a:srgbClr val="8ACD3A"/>
              </a:solidFill>
            </a:rPr>
            <a:t>的通信</a:t>
          </a:r>
          <a:endParaRPr lang="en-US" altLang="zh-CN" dirty="0">
            <a:solidFill>
              <a:srgbClr val="8ACD3A"/>
            </a:solidFill>
          </a:endParaRPr>
        </a:p>
      </dgm:t>
    </dgm:pt>
    <dgm:pt modelId="{986F0FBF-9193-5D4C-B2A2-2BE49F77D9D3}" type="parTrans" cxnId="{FF1A9DAD-2EAC-9E41-8EEE-D9A70F217F13}">
      <dgm:prSet/>
      <dgm:spPr/>
      <dgm:t>
        <a:bodyPr/>
        <a:lstStyle/>
        <a:p>
          <a:endParaRPr lang="en-US"/>
        </a:p>
      </dgm:t>
    </dgm:pt>
    <dgm:pt modelId="{FBD2C175-A317-CA43-B8FD-349CD5A9B1C9}" type="sibTrans" cxnId="{FF1A9DAD-2EAC-9E41-8EEE-D9A70F217F13}">
      <dgm:prSet/>
      <dgm:spPr/>
      <dgm:t>
        <a:bodyPr/>
        <a:lstStyle/>
        <a:p>
          <a:endParaRPr lang="en-US"/>
        </a:p>
      </dgm:t>
    </dgm:pt>
    <dgm:pt modelId="{829E03CE-4BE7-3540-B96E-AC45486D6E91}">
      <dgm:prSet/>
      <dgm:spPr>
        <a:ln>
          <a:solidFill>
            <a:srgbClr val="8ACD3A"/>
          </a:solidFill>
        </a:ln>
      </dgm:spPr>
      <dgm:t>
        <a:bodyPr/>
        <a:lstStyle/>
        <a:p>
          <a:r>
            <a:rPr lang="en-US" altLang="zh-CN" dirty="0">
              <a:solidFill>
                <a:srgbClr val="8ACD3A"/>
              </a:solidFill>
              <a:latin typeface="Calibri"/>
              <a:ea typeface="DengXian" panose="02010600030101010101" pitchFamily="2" charset="-122"/>
              <a:cs typeface="+mn-cs"/>
            </a:rPr>
            <a:t>5</a:t>
          </a:r>
          <a:r>
            <a:rPr lang="zh-CN" altLang="en-US" dirty="0">
              <a:solidFill>
                <a:srgbClr val="8ACD3A"/>
              </a:solidFill>
              <a:latin typeface="Calibri"/>
              <a:ea typeface="DengXian" panose="02010600030101010101" pitchFamily="2" charset="-122"/>
              <a:cs typeface="+mn-cs"/>
            </a:rPr>
            <a:t>、</a:t>
          </a:r>
          <a:r>
            <a:rPr lang="en-US" dirty="0">
              <a:solidFill>
                <a:srgbClr val="8ACD3A"/>
              </a:solidFill>
              <a:latin typeface="Calibri"/>
              <a:ea typeface="DengXian" panose="02010600030101010101" pitchFamily="2" charset="-122"/>
              <a:cs typeface="+mn-cs"/>
            </a:rPr>
            <a:t>WebView </a:t>
          </a:r>
          <a:r>
            <a:rPr lang="zh-CN" altLang="en-US" dirty="0">
              <a:solidFill>
                <a:srgbClr val="8ACD3A"/>
              </a:solidFill>
              <a:latin typeface="Calibri"/>
              <a:ea typeface="DengXian" panose="02010600030101010101" pitchFamily="2" charset="-122"/>
              <a:cs typeface="+mn-cs"/>
            </a:rPr>
            <a:t>缓存机制 </a:t>
          </a:r>
          <a:r>
            <a:rPr lang="en-US" altLang="zh-CN" dirty="0">
              <a:solidFill>
                <a:srgbClr val="8ACD3A"/>
              </a:solidFill>
              <a:latin typeface="Calibri"/>
              <a:ea typeface="DengXian" panose="02010600030101010101" pitchFamily="2" charset="-122"/>
              <a:cs typeface="+mn-cs"/>
            </a:rPr>
            <a:t>&amp; </a:t>
          </a:r>
          <a:r>
            <a:rPr lang="zh-CN" altLang="en-US" dirty="0">
              <a:solidFill>
                <a:srgbClr val="8ACD3A"/>
              </a:solidFill>
              <a:latin typeface="Calibri"/>
              <a:ea typeface="DengXian" panose="02010600030101010101" pitchFamily="2" charset="-122"/>
              <a:cs typeface="+mn-cs"/>
            </a:rPr>
            <a:t>资源加载方案</a:t>
          </a:r>
          <a:endParaRPr lang="en-US" dirty="0">
            <a:solidFill>
              <a:srgbClr val="8ACD3A"/>
            </a:solidFill>
          </a:endParaRPr>
        </a:p>
      </dgm:t>
    </dgm:pt>
    <dgm:pt modelId="{E018E2E1-D622-5C40-A516-E8EC0AB9F483}" type="parTrans" cxnId="{6428C204-B558-074D-9F16-4AC48D648F31}">
      <dgm:prSet/>
      <dgm:spPr/>
      <dgm:t>
        <a:bodyPr/>
        <a:lstStyle/>
        <a:p>
          <a:endParaRPr lang="en-US"/>
        </a:p>
      </dgm:t>
    </dgm:pt>
    <dgm:pt modelId="{5EE65A4B-9B49-EC40-A035-50D069EC70A0}" type="sibTrans" cxnId="{6428C204-B558-074D-9F16-4AC48D648F31}">
      <dgm:prSet/>
      <dgm:spPr/>
      <dgm:t>
        <a:bodyPr/>
        <a:lstStyle/>
        <a:p>
          <a:endParaRPr lang="en-US"/>
        </a:p>
      </dgm:t>
    </dgm:pt>
    <dgm:pt modelId="{E169B2DF-854B-1D43-91EF-9690BC0EF530}">
      <dgm:prSet custT="1"/>
      <dgm:spPr>
        <a:solidFill>
          <a:prstClr val="white"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8ACD3A"/>
          </a:solidFill>
          <a:prstDash val="solid"/>
          <a:miter lim="800000"/>
        </a:ln>
        <a:effectLst/>
      </dgm:spPr>
      <dgm:t>
        <a:bodyPr spcFirstLastPara="0" vert="horz" wrap="square" lIns="76200" tIns="76200" rIns="76200" bIns="76200" numCol="1" spcCol="1270" anchor="ctr" anchorCtr="0"/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>
              <a:solidFill>
                <a:srgbClr val="8ACD3A"/>
              </a:solidFill>
              <a:latin typeface="Calibri"/>
              <a:ea typeface="DengXian" panose="02010600030101010101" pitchFamily="2" charset="-122"/>
              <a:cs typeface="+mn-cs"/>
            </a:rPr>
            <a:t>6</a:t>
          </a:r>
          <a:r>
            <a:rPr lang="zh-CN" altLang="en-US" sz="2000" kern="1200" dirty="0">
              <a:solidFill>
                <a:srgbClr val="8ACD3A"/>
              </a:solidFill>
              <a:latin typeface="Calibri"/>
              <a:ea typeface="DengXian" panose="02010600030101010101" pitchFamily="2" charset="-122"/>
              <a:cs typeface="+mn-cs"/>
            </a:rPr>
            <a:t>、</a:t>
          </a:r>
          <a:r>
            <a:rPr lang="en-US" altLang="zh-CN" sz="2000" kern="1200" dirty="0" err="1">
              <a:solidFill>
                <a:srgbClr val="8ACD3A"/>
              </a:solidFill>
              <a:latin typeface="Calibri"/>
              <a:ea typeface="DengXian" panose="02010600030101010101" pitchFamily="2" charset="-122"/>
              <a:cs typeface="+mn-cs"/>
            </a:rPr>
            <a:t>Webview</a:t>
          </a:r>
          <a:r>
            <a:rPr lang="zh-CN" altLang="en-US" sz="2000" kern="1200" dirty="0">
              <a:solidFill>
                <a:srgbClr val="8ACD3A"/>
              </a:solidFill>
              <a:latin typeface="Calibri"/>
              <a:ea typeface="DengXian" panose="02010600030101010101" pitchFamily="2" charset="-122"/>
              <a:cs typeface="+mn-cs"/>
            </a:rPr>
            <a:t>安全漏洞</a:t>
          </a:r>
          <a:endParaRPr lang="zh-CN" altLang="en-US" sz="2000" kern="1200" dirty="0">
            <a:solidFill>
              <a:srgbClr val="8ACD3A"/>
            </a:solidFill>
            <a:latin typeface="等线" panose="020F0502020204030204"/>
            <a:ea typeface="等线" panose="02010600030101010101" pitchFamily="2" charset="-122"/>
            <a:cs typeface="+mn-cs"/>
          </a:endParaRPr>
        </a:p>
      </dgm:t>
    </dgm:pt>
    <dgm:pt modelId="{533DBF37-0B07-3045-AD08-6DA4FBD97B77}" type="parTrans" cxnId="{4B58C5D6-5302-C643-9EE7-627AF0146561}">
      <dgm:prSet/>
      <dgm:spPr/>
      <dgm:t>
        <a:bodyPr/>
        <a:lstStyle/>
        <a:p>
          <a:endParaRPr lang="zh-CN" altLang="en-US"/>
        </a:p>
      </dgm:t>
    </dgm:pt>
    <dgm:pt modelId="{2C8AF061-3A64-294A-9CD8-3CE43D48ECC4}" type="sibTrans" cxnId="{4B58C5D6-5302-C643-9EE7-627AF0146561}">
      <dgm:prSet/>
      <dgm:spPr/>
      <dgm:t>
        <a:bodyPr/>
        <a:lstStyle/>
        <a:p>
          <a:endParaRPr lang="zh-CN" altLang="en-US"/>
        </a:p>
      </dgm:t>
    </dgm:pt>
    <dgm:pt modelId="{491AFED0-A43B-3740-8270-7B093A63E142}" type="pres">
      <dgm:prSet presAssocID="{5B2A8AF1-9367-0E43-90C8-087665270CFA}" presName="linear" presStyleCnt="0">
        <dgm:presLayoutVars>
          <dgm:animLvl val="lvl"/>
          <dgm:resizeHandles val="exact"/>
        </dgm:presLayoutVars>
      </dgm:prSet>
      <dgm:spPr/>
    </dgm:pt>
    <dgm:pt modelId="{C22AEF62-C0B4-3044-B714-1F03151460A1}" type="pres">
      <dgm:prSet presAssocID="{67E26A65-6222-814E-B41B-E235CE216B70}" presName="parentText" presStyleLbl="node1" presStyleIdx="0" presStyleCnt="6">
        <dgm:presLayoutVars>
          <dgm:chMax val="0"/>
          <dgm:bulletEnabled val="1"/>
        </dgm:presLayoutVars>
      </dgm:prSet>
      <dgm:spPr>
        <a:xfrm>
          <a:off x="0" y="51324"/>
          <a:ext cx="7315200" cy="526500"/>
        </a:xfrm>
        <a:prstGeom prst="roundRect">
          <a:avLst/>
        </a:prstGeom>
      </dgm:spPr>
    </dgm:pt>
    <dgm:pt modelId="{EDA6D927-BB40-F549-A97F-E8417F143EAF}" type="pres">
      <dgm:prSet presAssocID="{77964159-A866-5C45-A6D9-93B2C5B9D808}" presName="spacer" presStyleCnt="0"/>
      <dgm:spPr/>
    </dgm:pt>
    <dgm:pt modelId="{97817E15-85AC-4344-92C9-2CAE26DB2C4F}" type="pres">
      <dgm:prSet presAssocID="{89A632DC-19B4-4B4F-83B6-E1692471C91B}" presName="parentText" presStyleLbl="node1" presStyleIdx="1" presStyleCnt="6">
        <dgm:presLayoutVars>
          <dgm:chMax val="0"/>
          <dgm:bulletEnabled val="1"/>
        </dgm:presLayoutVars>
      </dgm:prSet>
      <dgm:spPr>
        <a:xfrm>
          <a:off x="0" y="635425"/>
          <a:ext cx="7315200" cy="526500"/>
        </a:xfrm>
        <a:prstGeom prst="roundRect">
          <a:avLst/>
        </a:prstGeom>
      </dgm:spPr>
    </dgm:pt>
    <dgm:pt modelId="{B1BCCF82-F715-B941-A57F-A14DF251F08D}" type="pres">
      <dgm:prSet presAssocID="{9C9FF3FC-6EDC-B64E-8E73-E47EC7B656B2}" presName="spacer" presStyleCnt="0"/>
      <dgm:spPr/>
    </dgm:pt>
    <dgm:pt modelId="{6B6FB5FF-6487-0D46-AEC5-015AACBC94A6}" type="pres">
      <dgm:prSet presAssocID="{34297B6F-8523-9949-B05C-C1EBA06F1BBE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5CE38CB3-F34B-A542-918E-AB21A7610B79}" type="pres">
      <dgm:prSet presAssocID="{6A782ADD-7CC7-DD4A-A911-866D733927AD}" presName="spacer" presStyleCnt="0"/>
      <dgm:spPr/>
    </dgm:pt>
    <dgm:pt modelId="{B3935AA5-0B1E-CE44-B2A1-2AD3A540FFB1}" type="pres">
      <dgm:prSet presAssocID="{DF93F4C2-5A8B-544A-B92B-F9A92251A6AF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B3ED93B7-2A40-FC40-B390-49B21BE5CA08}" type="pres">
      <dgm:prSet presAssocID="{FBD2C175-A317-CA43-B8FD-349CD5A9B1C9}" presName="spacer" presStyleCnt="0"/>
      <dgm:spPr/>
    </dgm:pt>
    <dgm:pt modelId="{1A40B707-26D8-2249-88F5-14B6C1F28C48}" type="pres">
      <dgm:prSet presAssocID="{829E03CE-4BE7-3540-B96E-AC45486D6E91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D2BDEBA4-41FB-FE42-8967-557E2931056C}" type="pres">
      <dgm:prSet presAssocID="{5EE65A4B-9B49-EC40-A035-50D069EC70A0}" presName="spacer" presStyleCnt="0"/>
      <dgm:spPr/>
    </dgm:pt>
    <dgm:pt modelId="{ED0AAAC8-3886-7C48-AFB2-FF266938E11F}" type="pres">
      <dgm:prSet presAssocID="{E169B2DF-854B-1D43-91EF-9690BC0EF530}" presName="parentText" presStyleLbl="node1" presStyleIdx="5" presStyleCnt="6">
        <dgm:presLayoutVars>
          <dgm:chMax val="0"/>
          <dgm:bulletEnabled val="1"/>
        </dgm:presLayoutVars>
      </dgm:prSet>
      <dgm:spPr>
        <a:xfrm>
          <a:off x="0" y="2971825"/>
          <a:ext cx="7315200" cy="526500"/>
        </a:xfrm>
        <a:prstGeom prst="roundRect">
          <a:avLst/>
        </a:prstGeom>
      </dgm:spPr>
    </dgm:pt>
  </dgm:ptLst>
  <dgm:cxnLst>
    <dgm:cxn modelId="{6428C204-B558-074D-9F16-4AC48D648F31}" srcId="{5B2A8AF1-9367-0E43-90C8-087665270CFA}" destId="{829E03CE-4BE7-3540-B96E-AC45486D6E91}" srcOrd="4" destOrd="0" parTransId="{E018E2E1-D622-5C40-A516-E8EC0AB9F483}" sibTransId="{5EE65A4B-9B49-EC40-A035-50D069EC70A0}"/>
    <dgm:cxn modelId="{BC304D0E-AE60-1841-A814-1E605581B8F3}" type="presOf" srcId="{89A632DC-19B4-4B4F-83B6-E1692471C91B}" destId="{97817E15-85AC-4344-92C9-2CAE26DB2C4F}" srcOrd="0" destOrd="0" presId="urn:microsoft.com/office/officeart/2005/8/layout/vList2"/>
    <dgm:cxn modelId="{1320BB3A-D19C-D94C-AF46-7DEDBB6F86DD}" type="presOf" srcId="{67E26A65-6222-814E-B41B-E235CE216B70}" destId="{C22AEF62-C0B4-3044-B714-1F03151460A1}" srcOrd="0" destOrd="0" presId="urn:microsoft.com/office/officeart/2005/8/layout/vList2"/>
    <dgm:cxn modelId="{C9F6FD3B-5384-CD47-B9BB-D60EE8123BCD}" type="presOf" srcId="{829E03CE-4BE7-3540-B96E-AC45486D6E91}" destId="{1A40B707-26D8-2249-88F5-14B6C1F28C48}" srcOrd="0" destOrd="0" presId="urn:microsoft.com/office/officeart/2005/8/layout/vList2"/>
    <dgm:cxn modelId="{253B5A43-EA5A-FC4C-9125-D0668B28A1D7}" type="presOf" srcId="{5B2A8AF1-9367-0E43-90C8-087665270CFA}" destId="{491AFED0-A43B-3740-8270-7B093A63E142}" srcOrd="0" destOrd="0" presId="urn:microsoft.com/office/officeart/2005/8/layout/vList2"/>
    <dgm:cxn modelId="{C1423F8E-FD0C-AB4E-94C4-DE39E1C81513}" srcId="{5B2A8AF1-9367-0E43-90C8-087665270CFA}" destId="{34297B6F-8523-9949-B05C-C1EBA06F1BBE}" srcOrd="2" destOrd="0" parTransId="{5E5210C6-2F02-4648-969F-F4CA366965FF}" sibTransId="{6A782ADD-7CC7-DD4A-A911-866D733927AD}"/>
    <dgm:cxn modelId="{6830D79E-275A-1B4A-8C96-42EE0F1F2147}" srcId="{5B2A8AF1-9367-0E43-90C8-087665270CFA}" destId="{89A632DC-19B4-4B4F-83B6-E1692471C91B}" srcOrd="1" destOrd="0" parTransId="{3503E2A9-34BA-B74A-A069-CD90CF9D8439}" sibTransId="{9C9FF3FC-6EDC-B64E-8E73-E47EC7B656B2}"/>
    <dgm:cxn modelId="{FF1A9DAD-2EAC-9E41-8EEE-D9A70F217F13}" srcId="{5B2A8AF1-9367-0E43-90C8-087665270CFA}" destId="{DF93F4C2-5A8B-544A-B92B-F9A92251A6AF}" srcOrd="3" destOrd="0" parTransId="{986F0FBF-9193-5D4C-B2A2-2BE49F77D9D3}" sibTransId="{FBD2C175-A317-CA43-B8FD-349CD5A9B1C9}"/>
    <dgm:cxn modelId="{DB412CBF-2C6D-EC40-967E-073C0E5B9498}" type="presOf" srcId="{34297B6F-8523-9949-B05C-C1EBA06F1BBE}" destId="{6B6FB5FF-6487-0D46-AEC5-015AACBC94A6}" srcOrd="0" destOrd="0" presId="urn:microsoft.com/office/officeart/2005/8/layout/vList2"/>
    <dgm:cxn modelId="{A77D4AC6-259F-6340-A064-15B6940880AD}" type="presOf" srcId="{E169B2DF-854B-1D43-91EF-9690BC0EF530}" destId="{ED0AAAC8-3886-7C48-AFB2-FF266938E11F}" srcOrd="0" destOrd="0" presId="urn:microsoft.com/office/officeart/2005/8/layout/vList2"/>
    <dgm:cxn modelId="{02FD54C8-E0C3-3C40-8265-84A653318A6F}" srcId="{5B2A8AF1-9367-0E43-90C8-087665270CFA}" destId="{67E26A65-6222-814E-B41B-E235CE216B70}" srcOrd="0" destOrd="0" parTransId="{DD6E148D-6F50-A24F-82C3-F6B295F6F05A}" sibTransId="{77964159-A866-5C45-A6D9-93B2C5B9D808}"/>
    <dgm:cxn modelId="{4B58C5D6-5302-C643-9EE7-627AF0146561}" srcId="{5B2A8AF1-9367-0E43-90C8-087665270CFA}" destId="{E169B2DF-854B-1D43-91EF-9690BC0EF530}" srcOrd="5" destOrd="0" parTransId="{533DBF37-0B07-3045-AD08-6DA4FBD97B77}" sibTransId="{2C8AF061-3A64-294A-9CD8-3CE43D48ECC4}"/>
    <dgm:cxn modelId="{9C43A6DA-9E81-9A4E-8874-DF07DA7674F6}" type="presOf" srcId="{DF93F4C2-5A8B-544A-B92B-F9A92251A6AF}" destId="{B3935AA5-0B1E-CE44-B2A1-2AD3A540FFB1}" srcOrd="0" destOrd="0" presId="urn:microsoft.com/office/officeart/2005/8/layout/vList2"/>
    <dgm:cxn modelId="{4BBF91CE-949A-6647-B2E5-87689BF4333B}" type="presParOf" srcId="{491AFED0-A43B-3740-8270-7B093A63E142}" destId="{C22AEF62-C0B4-3044-B714-1F03151460A1}" srcOrd="0" destOrd="0" presId="urn:microsoft.com/office/officeart/2005/8/layout/vList2"/>
    <dgm:cxn modelId="{A14D1350-49BF-D04C-885E-0C5BC448B56C}" type="presParOf" srcId="{491AFED0-A43B-3740-8270-7B093A63E142}" destId="{EDA6D927-BB40-F549-A97F-E8417F143EAF}" srcOrd="1" destOrd="0" presId="urn:microsoft.com/office/officeart/2005/8/layout/vList2"/>
    <dgm:cxn modelId="{180267D6-01A5-944D-AC9F-923B3475B6C6}" type="presParOf" srcId="{491AFED0-A43B-3740-8270-7B093A63E142}" destId="{97817E15-85AC-4344-92C9-2CAE26DB2C4F}" srcOrd="2" destOrd="0" presId="urn:microsoft.com/office/officeart/2005/8/layout/vList2"/>
    <dgm:cxn modelId="{D2E84D2D-DF57-C04D-AC38-32A6AB5E32EB}" type="presParOf" srcId="{491AFED0-A43B-3740-8270-7B093A63E142}" destId="{B1BCCF82-F715-B941-A57F-A14DF251F08D}" srcOrd="3" destOrd="0" presId="urn:microsoft.com/office/officeart/2005/8/layout/vList2"/>
    <dgm:cxn modelId="{02B6AB6B-5202-754E-BEF9-FBD21681F127}" type="presParOf" srcId="{491AFED0-A43B-3740-8270-7B093A63E142}" destId="{6B6FB5FF-6487-0D46-AEC5-015AACBC94A6}" srcOrd="4" destOrd="0" presId="urn:microsoft.com/office/officeart/2005/8/layout/vList2"/>
    <dgm:cxn modelId="{2403B1DE-EA04-FB4D-B1C4-3BAFD4D94D29}" type="presParOf" srcId="{491AFED0-A43B-3740-8270-7B093A63E142}" destId="{5CE38CB3-F34B-A542-918E-AB21A7610B79}" srcOrd="5" destOrd="0" presId="urn:microsoft.com/office/officeart/2005/8/layout/vList2"/>
    <dgm:cxn modelId="{9FD9081C-BB0A-F147-8E70-A903CB95CE7C}" type="presParOf" srcId="{491AFED0-A43B-3740-8270-7B093A63E142}" destId="{B3935AA5-0B1E-CE44-B2A1-2AD3A540FFB1}" srcOrd="6" destOrd="0" presId="urn:microsoft.com/office/officeart/2005/8/layout/vList2"/>
    <dgm:cxn modelId="{A80128AD-7B5B-DF4C-B341-E6CEAB1D6C28}" type="presParOf" srcId="{491AFED0-A43B-3740-8270-7B093A63E142}" destId="{B3ED93B7-2A40-FC40-B390-49B21BE5CA08}" srcOrd="7" destOrd="0" presId="urn:microsoft.com/office/officeart/2005/8/layout/vList2"/>
    <dgm:cxn modelId="{A184CCEA-C7CE-AD46-9E26-FC2D5F024E9C}" type="presParOf" srcId="{491AFED0-A43B-3740-8270-7B093A63E142}" destId="{1A40B707-26D8-2249-88F5-14B6C1F28C48}" srcOrd="8" destOrd="0" presId="urn:microsoft.com/office/officeart/2005/8/layout/vList2"/>
    <dgm:cxn modelId="{20C2142D-0DE7-C04D-B93D-6061BA6CA1B9}" type="presParOf" srcId="{491AFED0-A43B-3740-8270-7B093A63E142}" destId="{D2BDEBA4-41FB-FE42-8967-557E2931056C}" srcOrd="9" destOrd="0" presId="urn:microsoft.com/office/officeart/2005/8/layout/vList2"/>
    <dgm:cxn modelId="{4C1CCC17-E96C-3D42-A11E-F73F6BE8A9C5}" type="presParOf" srcId="{491AFED0-A43B-3740-8270-7B093A63E142}" destId="{ED0AAAC8-3886-7C48-AFB2-FF266938E11F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B2A8AF1-9367-0E43-90C8-087665270CFA}" type="doc">
      <dgm:prSet loTypeId="urn:microsoft.com/office/officeart/2005/8/layout/vList2" loCatId="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67E26A65-6222-814E-B41B-E235CE216B70}">
      <dgm:prSet phldrT="[Text]" custT="1"/>
      <dgm:spPr>
        <a:solidFill>
          <a:prstClr val="white"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8ACD3A"/>
          </a:solidFill>
          <a:prstDash val="solid"/>
          <a:miter lim="800000"/>
        </a:ln>
        <a:effectLst/>
      </dgm:spPr>
      <dgm:t>
        <a:bodyPr spcFirstLastPara="0" vert="horz" wrap="square" lIns="76200" tIns="76200" rIns="76200" bIns="76200" numCol="1" spcCol="1270" anchor="ctr" anchorCtr="0"/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>
              <a:solidFill>
                <a:srgbClr val="8ACD3A"/>
              </a:solidFill>
              <a:latin typeface="Calibri"/>
              <a:ea typeface="DengXian" panose="02010600030101010101" pitchFamily="2" charset="-122"/>
              <a:cs typeface="+mn-cs"/>
            </a:rPr>
            <a:t>1</a:t>
          </a:r>
          <a:r>
            <a:rPr lang="zh-CN" altLang="en-US" sz="2000" kern="1200" dirty="0">
              <a:solidFill>
                <a:srgbClr val="8ACD3A"/>
              </a:solidFill>
              <a:latin typeface="Calibri"/>
              <a:ea typeface="DengXian" panose="02010600030101010101" pitchFamily="2" charset="-122"/>
              <a:cs typeface="+mn-cs"/>
            </a:rPr>
            <a:t>、</a:t>
          </a:r>
          <a:r>
            <a:rPr lang="en-US" altLang="zh-CN" sz="2000" kern="1200" dirty="0">
              <a:solidFill>
                <a:srgbClr val="8ACD3A"/>
              </a:solidFill>
              <a:latin typeface="Calibri"/>
              <a:ea typeface="DengXian" panose="02010600030101010101" pitchFamily="2" charset="-122"/>
              <a:cs typeface="+mn-cs"/>
            </a:rPr>
            <a:t>H5</a:t>
          </a:r>
          <a:r>
            <a:rPr lang="zh-CN" altLang="en-US" sz="2000" kern="1200" dirty="0">
              <a:solidFill>
                <a:srgbClr val="8ACD3A"/>
              </a:solidFill>
              <a:latin typeface="Calibri"/>
              <a:ea typeface="DengXian" panose="02010600030101010101" pitchFamily="2" charset="-122"/>
              <a:cs typeface="+mn-cs"/>
            </a:rPr>
            <a:t>会替代</a:t>
          </a:r>
          <a:r>
            <a:rPr lang="en-US" altLang="zh-CN" sz="2000" kern="1200" dirty="0">
              <a:solidFill>
                <a:srgbClr val="8ACD3A"/>
              </a:solidFill>
              <a:latin typeface="Calibri"/>
              <a:ea typeface="DengXian" panose="02010600030101010101" pitchFamily="2" charset="-122"/>
              <a:cs typeface="+mn-cs"/>
            </a:rPr>
            <a:t>Native</a:t>
          </a:r>
          <a:r>
            <a:rPr lang="zh-CN" altLang="en-US" sz="2000" kern="1200" dirty="0">
              <a:solidFill>
                <a:srgbClr val="8ACD3A"/>
              </a:solidFill>
              <a:latin typeface="Calibri"/>
              <a:ea typeface="DengXian" panose="02010600030101010101" pitchFamily="2" charset="-122"/>
              <a:cs typeface="+mn-cs"/>
            </a:rPr>
            <a:t>么</a:t>
          </a:r>
          <a:endParaRPr lang="en-US" sz="2000" kern="1200" dirty="0">
            <a:solidFill>
              <a:srgbClr val="8ACD3A"/>
            </a:solidFill>
            <a:latin typeface="Calibri"/>
            <a:ea typeface="DengXian" panose="02010600030101010101" pitchFamily="2" charset="-122"/>
            <a:cs typeface="+mn-cs"/>
          </a:endParaRPr>
        </a:p>
      </dgm:t>
    </dgm:pt>
    <dgm:pt modelId="{DD6E148D-6F50-A24F-82C3-F6B295F6F05A}" type="parTrans" cxnId="{02FD54C8-E0C3-3C40-8265-84A653318A6F}">
      <dgm:prSet/>
      <dgm:spPr/>
      <dgm:t>
        <a:bodyPr/>
        <a:lstStyle/>
        <a:p>
          <a:endParaRPr lang="en-US"/>
        </a:p>
      </dgm:t>
    </dgm:pt>
    <dgm:pt modelId="{77964159-A866-5C45-A6D9-93B2C5B9D808}" type="sibTrans" cxnId="{02FD54C8-E0C3-3C40-8265-84A653318A6F}">
      <dgm:prSet/>
      <dgm:spPr/>
      <dgm:t>
        <a:bodyPr/>
        <a:lstStyle/>
        <a:p>
          <a:endParaRPr lang="en-US"/>
        </a:p>
      </dgm:t>
    </dgm:pt>
    <dgm:pt modelId="{89A632DC-19B4-4B4F-83B6-E1692471C91B}">
      <dgm:prSet custT="1"/>
      <dgm:spPr>
        <a:solidFill>
          <a:prstClr val="white"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8ACD3A"/>
          </a:solidFill>
          <a:prstDash val="solid"/>
          <a:miter lim="800000"/>
        </a:ln>
        <a:effectLst/>
      </dgm:spPr>
      <dgm:t>
        <a:bodyPr spcFirstLastPara="0" vert="horz" wrap="square" lIns="76200" tIns="76200" rIns="76200" bIns="76200" numCol="1" spcCol="1270" anchor="ctr" anchorCtr="0"/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>
              <a:solidFill>
                <a:srgbClr val="8ACD3A"/>
              </a:solidFill>
              <a:latin typeface="Calibri"/>
              <a:ea typeface="DengXian" panose="02010600030101010101" pitchFamily="2" charset="-122"/>
              <a:cs typeface="+mn-cs"/>
            </a:rPr>
            <a:t>2</a:t>
          </a:r>
          <a:r>
            <a:rPr lang="zh-CN" altLang="en-US" sz="2000" kern="1200" dirty="0">
              <a:solidFill>
                <a:srgbClr val="8ACD3A"/>
              </a:solidFill>
              <a:latin typeface="Calibri"/>
              <a:ea typeface="DengXian" panose="02010600030101010101" pitchFamily="2" charset="-122"/>
              <a:cs typeface="+mn-cs"/>
            </a:rPr>
            <a:t>、什么情况下使用</a:t>
          </a:r>
          <a:r>
            <a:rPr lang="en-US" altLang="zh-CN" sz="2000" kern="1200" dirty="0">
              <a:solidFill>
                <a:srgbClr val="8ACD3A"/>
              </a:solidFill>
              <a:latin typeface="Calibri"/>
              <a:ea typeface="DengXian" panose="02010600030101010101" pitchFamily="2" charset="-122"/>
              <a:cs typeface="+mn-cs"/>
            </a:rPr>
            <a:t>H5</a:t>
          </a:r>
        </a:p>
      </dgm:t>
    </dgm:pt>
    <dgm:pt modelId="{3503E2A9-34BA-B74A-A069-CD90CF9D8439}" type="parTrans" cxnId="{6830D79E-275A-1B4A-8C96-42EE0F1F2147}">
      <dgm:prSet/>
      <dgm:spPr/>
      <dgm:t>
        <a:bodyPr/>
        <a:lstStyle/>
        <a:p>
          <a:endParaRPr lang="en-US"/>
        </a:p>
      </dgm:t>
    </dgm:pt>
    <dgm:pt modelId="{9C9FF3FC-6EDC-B64E-8E73-E47EC7B656B2}" type="sibTrans" cxnId="{6830D79E-275A-1B4A-8C96-42EE0F1F2147}">
      <dgm:prSet/>
      <dgm:spPr/>
      <dgm:t>
        <a:bodyPr/>
        <a:lstStyle/>
        <a:p>
          <a:endParaRPr lang="en-US"/>
        </a:p>
      </dgm:t>
    </dgm:pt>
    <dgm:pt modelId="{34297B6F-8523-9949-B05C-C1EBA06F1BBE}">
      <dgm:prSet custT="1"/>
      <dgm:spPr>
        <a:solidFill>
          <a:srgbClr val="8ACD3A"/>
        </a:solidFill>
        <a:ln w="12700" cap="flat" cmpd="sng" algn="ctr">
          <a:solidFill>
            <a:srgbClr val="8ACD3A"/>
          </a:solidFill>
          <a:prstDash val="solid"/>
          <a:miter lim="800000"/>
        </a:ln>
        <a:effectLst/>
      </dgm:spPr>
      <dgm:t>
        <a:bodyPr spcFirstLastPara="0" vert="horz" wrap="square" lIns="76200" tIns="76200" rIns="76200" bIns="76200" numCol="1" spcCol="1270" anchor="ctr" anchorCtr="0"/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>
              <a:solidFill>
                <a:prstClr val="white"/>
              </a:solidFill>
              <a:latin typeface="Calibri"/>
              <a:ea typeface="DengXian" panose="02010600030101010101" pitchFamily="2" charset="-122"/>
              <a:cs typeface="+mn-cs"/>
            </a:rPr>
            <a:t>3</a:t>
          </a:r>
          <a:r>
            <a:rPr lang="zh-CN" altLang="en-US" sz="2000" kern="1200" dirty="0">
              <a:solidFill>
                <a:prstClr val="white"/>
              </a:solidFill>
              <a:latin typeface="Calibri"/>
              <a:ea typeface="DengXian" panose="02010600030101010101" pitchFamily="2" charset="-122"/>
              <a:cs typeface="+mn-cs"/>
            </a:rPr>
            <a:t>、</a:t>
          </a:r>
          <a:r>
            <a:rPr lang="en-US" altLang="zh-CN" sz="2000" kern="1200" dirty="0" err="1">
              <a:solidFill>
                <a:prstClr val="white"/>
              </a:solidFill>
              <a:latin typeface="Calibri"/>
              <a:ea typeface="DengXian" panose="02010600030101010101" pitchFamily="2" charset="-122"/>
              <a:cs typeface="+mn-cs"/>
            </a:rPr>
            <a:t>Webview</a:t>
          </a:r>
          <a:r>
            <a:rPr lang="zh-CN" altLang="en-US" sz="2000" kern="1200" dirty="0">
              <a:solidFill>
                <a:prstClr val="white"/>
              </a:solidFill>
              <a:latin typeface="Calibri"/>
              <a:ea typeface="DengXian" panose="02010600030101010101" pitchFamily="2" charset="-122"/>
              <a:cs typeface="+mn-cs"/>
            </a:rPr>
            <a:t>和</a:t>
          </a:r>
          <a:r>
            <a:rPr lang="en-US" altLang="zh-CN" sz="2000" kern="1200" dirty="0">
              <a:solidFill>
                <a:prstClr val="white"/>
              </a:solidFill>
              <a:latin typeface="Calibri"/>
              <a:ea typeface="DengXian" panose="02010600030101010101" pitchFamily="2" charset="-122"/>
              <a:cs typeface="+mn-cs"/>
            </a:rPr>
            <a:t>App</a:t>
          </a:r>
          <a:r>
            <a:rPr lang="zh-CN" altLang="en-US" sz="2000" kern="1200" dirty="0">
              <a:solidFill>
                <a:prstClr val="white"/>
              </a:solidFill>
              <a:latin typeface="Calibri"/>
              <a:ea typeface="DengXian" panose="02010600030101010101" pitchFamily="2" charset="-122"/>
              <a:cs typeface="+mn-cs"/>
            </a:rPr>
            <a:t>其他组件的关系和通信</a:t>
          </a:r>
          <a:endParaRPr lang="en-US" altLang="zh-CN" sz="2000" kern="1200" dirty="0">
            <a:solidFill>
              <a:prstClr val="white"/>
            </a:solidFill>
            <a:latin typeface="Calibri"/>
            <a:ea typeface="DengXian" panose="02010600030101010101" pitchFamily="2" charset="-122"/>
            <a:cs typeface="+mn-cs"/>
          </a:endParaRPr>
        </a:p>
      </dgm:t>
    </dgm:pt>
    <dgm:pt modelId="{5E5210C6-2F02-4648-969F-F4CA366965FF}" type="parTrans" cxnId="{C1423F8E-FD0C-AB4E-94C4-DE39E1C81513}">
      <dgm:prSet/>
      <dgm:spPr/>
      <dgm:t>
        <a:bodyPr/>
        <a:lstStyle/>
        <a:p>
          <a:endParaRPr lang="en-US"/>
        </a:p>
      </dgm:t>
    </dgm:pt>
    <dgm:pt modelId="{6A782ADD-7CC7-DD4A-A911-866D733927AD}" type="sibTrans" cxnId="{C1423F8E-FD0C-AB4E-94C4-DE39E1C81513}">
      <dgm:prSet/>
      <dgm:spPr/>
      <dgm:t>
        <a:bodyPr/>
        <a:lstStyle/>
        <a:p>
          <a:endParaRPr lang="en-US"/>
        </a:p>
      </dgm:t>
    </dgm:pt>
    <dgm:pt modelId="{DF93F4C2-5A8B-544A-B92B-F9A92251A6AF}">
      <dgm:prSet/>
      <dgm:spPr>
        <a:ln>
          <a:solidFill>
            <a:srgbClr val="8ACD3A"/>
          </a:solidFill>
        </a:ln>
      </dgm:spPr>
      <dgm:t>
        <a:bodyPr/>
        <a:lstStyle/>
        <a:p>
          <a:r>
            <a:rPr lang="en-US" altLang="zh-CN" dirty="0">
              <a:solidFill>
                <a:srgbClr val="8ACD3A"/>
              </a:solidFill>
            </a:rPr>
            <a:t>4</a:t>
          </a:r>
          <a:r>
            <a:rPr lang="zh-CN" altLang="en-US" dirty="0">
              <a:solidFill>
                <a:srgbClr val="8ACD3A"/>
              </a:solidFill>
            </a:rPr>
            <a:t>、</a:t>
          </a:r>
          <a:r>
            <a:rPr lang="en-US" altLang="zh-CN" dirty="0" err="1">
              <a:solidFill>
                <a:srgbClr val="8ACD3A"/>
              </a:solidFill>
            </a:rPr>
            <a:t>Webview</a:t>
          </a:r>
          <a:r>
            <a:rPr lang="zh-CN" altLang="en-US" dirty="0">
              <a:solidFill>
                <a:srgbClr val="8ACD3A"/>
              </a:solidFill>
            </a:rPr>
            <a:t>和</a:t>
          </a:r>
          <a:r>
            <a:rPr lang="en-US" altLang="zh-CN" dirty="0">
              <a:solidFill>
                <a:srgbClr val="8ACD3A"/>
              </a:solidFill>
            </a:rPr>
            <a:t>Native</a:t>
          </a:r>
          <a:r>
            <a:rPr lang="zh-CN" altLang="en-US" dirty="0">
              <a:solidFill>
                <a:srgbClr val="8ACD3A"/>
              </a:solidFill>
            </a:rPr>
            <a:t>的通信</a:t>
          </a:r>
          <a:endParaRPr lang="en-US" altLang="zh-CN" dirty="0">
            <a:solidFill>
              <a:srgbClr val="8ACD3A"/>
            </a:solidFill>
          </a:endParaRPr>
        </a:p>
      </dgm:t>
    </dgm:pt>
    <dgm:pt modelId="{986F0FBF-9193-5D4C-B2A2-2BE49F77D9D3}" type="parTrans" cxnId="{FF1A9DAD-2EAC-9E41-8EEE-D9A70F217F13}">
      <dgm:prSet/>
      <dgm:spPr/>
      <dgm:t>
        <a:bodyPr/>
        <a:lstStyle/>
        <a:p>
          <a:endParaRPr lang="en-US"/>
        </a:p>
      </dgm:t>
    </dgm:pt>
    <dgm:pt modelId="{FBD2C175-A317-CA43-B8FD-349CD5A9B1C9}" type="sibTrans" cxnId="{FF1A9DAD-2EAC-9E41-8EEE-D9A70F217F13}">
      <dgm:prSet/>
      <dgm:spPr/>
      <dgm:t>
        <a:bodyPr/>
        <a:lstStyle/>
        <a:p>
          <a:endParaRPr lang="en-US"/>
        </a:p>
      </dgm:t>
    </dgm:pt>
    <dgm:pt modelId="{829E03CE-4BE7-3540-B96E-AC45486D6E91}">
      <dgm:prSet/>
      <dgm:spPr>
        <a:ln>
          <a:solidFill>
            <a:srgbClr val="8ACD3A"/>
          </a:solidFill>
        </a:ln>
      </dgm:spPr>
      <dgm:t>
        <a:bodyPr/>
        <a:lstStyle/>
        <a:p>
          <a:r>
            <a:rPr lang="en-US" altLang="zh-CN" dirty="0">
              <a:solidFill>
                <a:srgbClr val="8ACD3A"/>
              </a:solidFill>
              <a:latin typeface="Calibri"/>
              <a:ea typeface="DengXian" panose="02010600030101010101" pitchFamily="2" charset="-122"/>
              <a:cs typeface="+mn-cs"/>
            </a:rPr>
            <a:t>5</a:t>
          </a:r>
          <a:r>
            <a:rPr lang="zh-CN" altLang="en-US" dirty="0">
              <a:solidFill>
                <a:srgbClr val="8ACD3A"/>
              </a:solidFill>
              <a:latin typeface="Calibri"/>
              <a:ea typeface="DengXian" panose="02010600030101010101" pitchFamily="2" charset="-122"/>
              <a:cs typeface="+mn-cs"/>
            </a:rPr>
            <a:t>、</a:t>
          </a:r>
          <a:r>
            <a:rPr lang="en-US" dirty="0">
              <a:solidFill>
                <a:srgbClr val="8ACD3A"/>
              </a:solidFill>
              <a:latin typeface="Calibri"/>
              <a:ea typeface="DengXian" panose="02010600030101010101" pitchFamily="2" charset="-122"/>
              <a:cs typeface="+mn-cs"/>
            </a:rPr>
            <a:t>WebView </a:t>
          </a:r>
          <a:r>
            <a:rPr lang="zh-CN" altLang="en-US" dirty="0">
              <a:solidFill>
                <a:srgbClr val="8ACD3A"/>
              </a:solidFill>
              <a:latin typeface="Calibri"/>
              <a:ea typeface="DengXian" panose="02010600030101010101" pitchFamily="2" charset="-122"/>
              <a:cs typeface="+mn-cs"/>
            </a:rPr>
            <a:t>缓存机制 </a:t>
          </a:r>
          <a:r>
            <a:rPr lang="en-US" altLang="zh-CN" dirty="0">
              <a:solidFill>
                <a:srgbClr val="8ACD3A"/>
              </a:solidFill>
              <a:latin typeface="Calibri"/>
              <a:ea typeface="DengXian" panose="02010600030101010101" pitchFamily="2" charset="-122"/>
              <a:cs typeface="+mn-cs"/>
            </a:rPr>
            <a:t>&amp; </a:t>
          </a:r>
          <a:r>
            <a:rPr lang="zh-CN" altLang="en-US" dirty="0">
              <a:solidFill>
                <a:srgbClr val="8ACD3A"/>
              </a:solidFill>
              <a:latin typeface="Calibri"/>
              <a:ea typeface="DengXian" panose="02010600030101010101" pitchFamily="2" charset="-122"/>
              <a:cs typeface="+mn-cs"/>
            </a:rPr>
            <a:t>资源加载方案</a:t>
          </a:r>
          <a:endParaRPr lang="en-US" dirty="0">
            <a:solidFill>
              <a:srgbClr val="8ACD3A"/>
            </a:solidFill>
          </a:endParaRPr>
        </a:p>
      </dgm:t>
    </dgm:pt>
    <dgm:pt modelId="{E018E2E1-D622-5C40-A516-E8EC0AB9F483}" type="parTrans" cxnId="{6428C204-B558-074D-9F16-4AC48D648F31}">
      <dgm:prSet/>
      <dgm:spPr/>
      <dgm:t>
        <a:bodyPr/>
        <a:lstStyle/>
        <a:p>
          <a:endParaRPr lang="en-US"/>
        </a:p>
      </dgm:t>
    </dgm:pt>
    <dgm:pt modelId="{5EE65A4B-9B49-EC40-A035-50D069EC70A0}" type="sibTrans" cxnId="{6428C204-B558-074D-9F16-4AC48D648F31}">
      <dgm:prSet/>
      <dgm:spPr/>
      <dgm:t>
        <a:bodyPr/>
        <a:lstStyle/>
        <a:p>
          <a:endParaRPr lang="en-US"/>
        </a:p>
      </dgm:t>
    </dgm:pt>
    <dgm:pt modelId="{E169B2DF-854B-1D43-91EF-9690BC0EF530}">
      <dgm:prSet custT="1"/>
      <dgm:spPr>
        <a:solidFill>
          <a:prstClr val="white"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8ACD3A"/>
          </a:solidFill>
          <a:prstDash val="solid"/>
          <a:miter lim="800000"/>
        </a:ln>
        <a:effectLst/>
      </dgm:spPr>
      <dgm:t>
        <a:bodyPr spcFirstLastPara="0" vert="horz" wrap="square" lIns="76200" tIns="76200" rIns="76200" bIns="76200" numCol="1" spcCol="1270" anchor="ctr" anchorCtr="0"/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>
              <a:solidFill>
                <a:srgbClr val="8ACD3A"/>
              </a:solidFill>
              <a:latin typeface="Calibri"/>
              <a:ea typeface="DengXian" panose="02010600030101010101" pitchFamily="2" charset="-122"/>
              <a:cs typeface="+mn-cs"/>
            </a:rPr>
            <a:t>6</a:t>
          </a:r>
          <a:r>
            <a:rPr lang="zh-CN" altLang="en-US" sz="2000" kern="1200" dirty="0">
              <a:solidFill>
                <a:srgbClr val="8ACD3A"/>
              </a:solidFill>
              <a:latin typeface="Calibri"/>
              <a:ea typeface="DengXian" panose="02010600030101010101" pitchFamily="2" charset="-122"/>
              <a:cs typeface="+mn-cs"/>
            </a:rPr>
            <a:t>、</a:t>
          </a:r>
          <a:r>
            <a:rPr lang="en-US" altLang="zh-CN" sz="2000" kern="1200" dirty="0" err="1">
              <a:solidFill>
                <a:srgbClr val="8ACD3A"/>
              </a:solidFill>
              <a:latin typeface="Calibri"/>
              <a:ea typeface="DengXian" panose="02010600030101010101" pitchFamily="2" charset="-122"/>
              <a:cs typeface="+mn-cs"/>
            </a:rPr>
            <a:t>Webview</a:t>
          </a:r>
          <a:r>
            <a:rPr lang="zh-CN" altLang="en-US" sz="2000" kern="1200" dirty="0">
              <a:solidFill>
                <a:srgbClr val="8ACD3A"/>
              </a:solidFill>
              <a:latin typeface="Calibri"/>
              <a:ea typeface="DengXian" panose="02010600030101010101" pitchFamily="2" charset="-122"/>
              <a:cs typeface="+mn-cs"/>
            </a:rPr>
            <a:t>安全漏洞</a:t>
          </a:r>
          <a:endParaRPr lang="zh-CN" altLang="en-US" sz="2000" kern="1200" dirty="0">
            <a:solidFill>
              <a:srgbClr val="8ACD3A"/>
            </a:solidFill>
            <a:latin typeface="等线" panose="020F0502020204030204"/>
            <a:ea typeface="等线" panose="02010600030101010101" pitchFamily="2" charset="-122"/>
            <a:cs typeface="+mn-cs"/>
          </a:endParaRPr>
        </a:p>
      </dgm:t>
    </dgm:pt>
    <dgm:pt modelId="{533DBF37-0B07-3045-AD08-6DA4FBD97B77}" type="parTrans" cxnId="{4B58C5D6-5302-C643-9EE7-627AF0146561}">
      <dgm:prSet/>
      <dgm:spPr/>
      <dgm:t>
        <a:bodyPr/>
        <a:lstStyle/>
        <a:p>
          <a:endParaRPr lang="zh-CN" altLang="en-US"/>
        </a:p>
      </dgm:t>
    </dgm:pt>
    <dgm:pt modelId="{2C8AF061-3A64-294A-9CD8-3CE43D48ECC4}" type="sibTrans" cxnId="{4B58C5D6-5302-C643-9EE7-627AF0146561}">
      <dgm:prSet/>
      <dgm:spPr/>
      <dgm:t>
        <a:bodyPr/>
        <a:lstStyle/>
        <a:p>
          <a:endParaRPr lang="zh-CN" altLang="en-US"/>
        </a:p>
      </dgm:t>
    </dgm:pt>
    <dgm:pt modelId="{491AFED0-A43B-3740-8270-7B093A63E142}" type="pres">
      <dgm:prSet presAssocID="{5B2A8AF1-9367-0E43-90C8-087665270CFA}" presName="linear" presStyleCnt="0">
        <dgm:presLayoutVars>
          <dgm:animLvl val="lvl"/>
          <dgm:resizeHandles val="exact"/>
        </dgm:presLayoutVars>
      </dgm:prSet>
      <dgm:spPr/>
    </dgm:pt>
    <dgm:pt modelId="{C22AEF62-C0B4-3044-B714-1F03151460A1}" type="pres">
      <dgm:prSet presAssocID="{67E26A65-6222-814E-B41B-E235CE216B70}" presName="parentText" presStyleLbl="node1" presStyleIdx="0" presStyleCnt="6">
        <dgm:presLayoutVars>
          <dgm:chMax val="0"/>
          <dgm:bulletEnabled val="1"/>
        </dgm:presLayoutVars>
      </dgm:prSet>
      <dgm:spPr>
        <a:xfrm>
          <a:off x="0" y="51324"/>
          <a:ext cx="7315200" cy="526500"/>
        </a:xfrm>
        <a:prstGeom prst="roundRect">
          <a:avLst/>
        </a:prstGeom>
      </dgm:spPr>
    </dgm:pt>
    <dgm:pt modelId="{EDA6D927-BB40-F549-A97F-E8417F143EAF}" type="pres">
      <dgm:prSet presAssocID="{77964159-A866-5C45-A6D9-93B2C5B9D808}" presName="spacer" presStyleCnt="0"/>
      <dgm:spPr/>
    </dgm:pt>
    <dgm:pt modelId="{97817E15-85AC-4344-92C9-2CAE26DB2C4F}" type="pres">
      <dgm:prSet presAssocID="{89A632DC-19B4-4B4F-83B6-E1692471C91B}" presName="parentText" presStyleLbl="node1" presStyleIdx="1" presStyleCnt="6">
        <dgm:presLayoutVars>
          <dgm:chMax val="0"/>
          <dgm:bulletEnabled val="1"/>
        </dgm:presLayoutVars>
      </dgm:prSet>
      <dgm:spPr>
        <a:xfrm>
          <a:off x="0" y="635425"/>
          <a:ext cx="7315200" cy="526500"/>
        </a:xfrm>
        <a:prstGeom prst="roundRect">
          <a:avLst/>
        </a:prstGeom>
      </dgm:spPr>
    </dgm:pt>
    <dgm:pt modelId="{B1BCCF82-F715-B941-A57F-A14DF251F08D}" type="pres">
      <dgm:prSet presAssocID="{9C9FF3FC-6EDC-B64E-8E73-E47EC7B656B2}" presName="spacer" presStyleCnt="0"/>
      <dgm:spPr/>
    </dgm:pt>
    <dgm:pt modelId="{6B6FB5FF-6487-0D46-AEC5-015AACBC94A6}" type="pres">
      <dgm:prSet presAssocID="{34297B6F-8523-9949-B05C-C1EBA06F1BBE}" presName="parentText" presStyleLbl="node1" presStyleIdx="2" presStyleCnt="6">
        <dgm:presLayoutVars>
          <dgm:chMax val="0"/>
          <dgm:bulletEnabled val="1"/>
        </dgm:presLayoutVars>
      </dgm:prSet>
      <dgm:spPr>
        <a:xfrm>
          <a:off x="0" y="1219525"/>
          <a:ext cx="7315200" cy="526500"/>
        </a:xfrm>
        <a:prstGeom prst="roundRect">
          <a:avLst/>
        </a:prstGeom>
      </dgm:spPr>
    </dgm:pt>
    <dgm:pt modelId="{5CE38CB3-F34B-A542-918E-AB21A7610B79}" type="pres">
      <dgm:prSet presAssocID="{6A782ADD-7CC7-DD4A-A911-866D733927AD}" presName="spacer" presStyleCnt="0"/>
      <dgm:spPr/>
    </dgm:pt>
    <dgm:pt modelId="{B3935AA5-0B1E-CE44-B2A1-2AD3A540FFB1}" type="pres">
      <dgm:prSet presAssocID="{DF93F4C2-5A8B-544A-B92B-F9A92251A6AF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B3ED93B7-2A40-FC40-B390-49B21BE5CA08}" type="pres">
      <dgm:prSet presAssocID="{FBD2C175-A317-CA43-B8FD-349CD5A9B1C9}" presName="spacer" presStyleCnt="0"/>
      <dgm:spPr/>
    </dgm:pt>
    <dgm:pt modelId="{1A40B707-26D8-2249-88F5-14B6C1F28C48}" type="pres">
      <dgm:prSet presAssocID="{829E03CE-4BE7-3540-B96E-AC45486D6E91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D2BDEBA4-41FB-FE42-8967-557E2931056C}" type="pres">
      <dgm:prSet presAssocID="{5EE65A4B-9B49-EC40-A035-50D069EC70A0}" presName="spacer" presStyleCnt="0"/>
      <dgm:spPr/>
    </dgm:pt>
    <dgm:pt modelId="{ED0AAAC8-3886-7C48-AFB2-FF266938E11F}" type="pres">
      <dgm:prSet presAssocID="{E169B2DF-854B-1D43-91EF-9690BC0EF530}" presName="parentText" presStyleLbl="node1" presStyleIdx="5" presStyleCnt="6">
        <dgm:presLayoutVars>
          <dgm:chMax val="0"/>
          <dgm:bulletEnabled val="1"/>
        </dgm:presLayoutVars>
      </dgm:prSet>
      <dgm:spPr>
        <a:xfrm>
          <a:off x="0" y="2971825"/>
          <a:ext cx="7315200" cy="526500"/>
        </a:xfrm>
        <a:prstGeom prst="roundRect">
          <a:avLst/>
        </a:prstGeom>
      </dgm:spPr>
    </dgm:pt>
  </dgm:ptLst>
  <dgm:cxnLst>
    <dgm:cxn modelId="{6428C204-B558-074D-9F16-4AC48D648F31}" srcId="{5B2A8AF1-9367-0E43-90C8-087665270CFA}" destId="{829E03CE-4BE7-3540-B96E-AC45486D6E91}" srcOrd="4" destOrd="0" parTransId="{E018E2E1-D622-5C40-A516-E8EC0AB9F483}" sibTransId="{5EE65A4B-9B49-EC40-A035-50D069EC70A0}"/>
    <dgm:cxn modelId="{BC304D0E-AE60-1841-A814-1E605581B8F3}" type="presOf" srcId="{89A632DC-19B4-4B4F-83B6-E1692471C91B}" destId="{97817E15-85AC-4344-92C9-2CAE26DB2C4F}" srcOrd="0" destOrd="0" presId="urn:microsoft.com/office/officeart/2005/8/layout/vList2"/>
    <dgm:cxn modelId="{1320BB3A-D19C-D94C-AF46-7DEDBB6F86DD}" type="presOf" srcId="{67E26A65-6222-814E-B41B-E235CE216B70}" destId="{C22AEF62-C0B4-3044-B714-1F03151460A1}" srcOrd="0" destOrd="0" presId="urn:microsoft.com/office/officeart/2005/8/layout/vList2"/>
    <dgm:cxn modelId="{C9F6FD3B-5384-CD47-B9BB-D60EE8123BCD}" type="presOf" srcId="{829E03CE-4BE7-3540-B96E-AC45486D6E91}" destId="{1A40B707-26D8-2249-88F5-14B6C1F28C48}" srcOrd="0" destOrd="0" presId="urn:microsoft.com/office/officeart/2005/8/layout/vList2"/>
    <dgm:cxn modelId="{253B5A43-EA5A-FC4C-9125-D0668B28A1D7}" type="presOf" srcId="{5B2A8AF1-9367-0E43-90C8-087665270CFA}" destId="{491AFED0-A43B-3740-8270-7B093A63E142}" srcOrd="0" destOrd="0" presId="urn:microsoft.com/office/officeart/2005/8/layout/vList2"/>
    <dgm:cxn modelId="{C1423F8E-FD0C-AB4E-94C4-DE39E1C81513}" srcId="{5B2A8AF1-9367-0E43-90C8-087665270CFA}" destId="{34297B6F-8523-9949-B05C-C1EBA06F1BBE}" srcOrd="2" destOrd="0" parTransId="{5E5210C6-2F02-4648-969F-F4CA366965FF}" sibTransId="{6A782ADD-7CC7-DD4A-A911-866D733927AD}"/>
    <dgm:cxn modelId="{6830D79E-275A-1B4A-8C96-42EE0F1F2147}" srcId="{5B2A8AF1-9367-0E43-90C8-087665270CFA}" destId="{89A632DC-19B4-4B4F-83B6-E1692471C91B}" srcOrd="1" destOrd="0" parTransId="{3503E2A9-34BA-B74A-A069-CD90CF9D8439}" sibTransId="{9C9FF3FC-6EDC-B64E-8E73-E47EC7B656B2}"/>
    <dgm:cxn modelId="{FF1A9DAD-2EAC-9E41-8EEE-D9A70F217F13}" srcId="{5B2A8AF1-9367-0E43-90C8-087665270CFA}" destId="{DF93F4C2-5A8B-544A-B92B-F9A92251A6AF}" srcOrd="3" destOrd="0" parTransId="{986F0FBF-9193-5D4C-B2A2-2BE49F77D9D3}" sibTransId="{FBD2C175-A317-CA43-B8FD-349CD5A9B1C9}"/>
    <dgm:cxn modelId="{DB412CBF-2C6D-EC40-967E-073C0E5B9498}" type="presOf" srcId="{34297B6F-8523-9949-B05C-C1EBA06F1BBE}" destId="{6B6FB5FF-6487-0D46-AEC5-015AACBC94A6}" srcOrd="0" destOrd="0" presId="urn:microsoft.com/office/officeart/2005/8/layout/vList2"/>
    <dgm:cxn modelId="{A77D4AC6-259F-6340-A064-15B6940880AD}" type="presOf" srcId="{E169B2DF-854B-1D43-91EF-9690BC0EF530}" destId="{ED0AAAC8-3886-7C48-AFB2-FF266938E11F}" srcOrd="0" destOrd="0" presId="urn:microsoft.com/office/officeart/2005/8/layout/vList2"/>
    <dgm:cxn modelId="{02FD54C8-E0C3-3C40-8265-84A653318A6F}" srcId="{5B2A8AF1-9367-0E43-90C8-087665270CFA}" destId="{67E26A65-6222-814E-B41B-E235CE216B70}" srcOrd="0" destOrd="0" parTransId="{DD6E148D-6F50-A24F-82C3-F6B295F6F05A}" sibTransId="{77964159-A866-5C45-A6D9-93B2C5B9D808}"/>
    <dgm:cxn modelId="{4B58C5D6-5302-C643-9EE7-627AF0146561}" srcId="{5B2A8AF1-9367-0E43-90C8-087665270CFA}" destId="{E169B2DF-854B-1D43-91EF-9690BC0EF530}" srcOrd="5" destOrd="0" parTransId="{533DBF37-0B07-3045-AD08-6DA4FBD97B77}" sibTransId="{2C8AF061-3A64-294A-9CD8-3CE43D48ECC4}"/>
    <dgm:cxn modelId="{9C43A6DA-9E81-9A4E-8874-DF07DA7674F6}" type="presOf" srcId="{DF93F4C2-5A8B-544A-B92B-F9A92251A6AF}" destId="{B3935AA5-0B1E-CE44-B2A1-2AD3A540FFB1}" srcOrd="0" destOrd="0" presId="urn:microsoft.com/office/officeart/2005/8/layout/vList2"/>
    <dgm:cxn modelId="{4BBF91CE-949A-6647-B2E5-87689BF4333B}" type="presParOf" srcId="{491AFED0-A43B-3740-8270-7B093A63E142}" destId="{C22AEF62-C0B4-3044-B714-1F03151460A1}" srcOrd="0" destOrd="0" presId="urn:microsoft.com/office/officeart/2005/8/layout/vList2"/>
    <dgm:cxn modelId="{A14D1350-49BF-D04C-885E-0C5BC448B56C}" type="presParOf" srcId="{491AFED0-A43B-3740-8270-7B093A63E142}" destId="{EDA6D927-BB40-F549-A97F-E8417F143EAF}" srcOrd="1" destOrd="0" presId="urn:microsoft.com/office/officeart/2005/8/layout/vList2"/>
    <dgm:cxn modelId="{180267D6-01A5-944D-AC9F-923B3475B6C6}" type="presParOf" srcId="{491AFED0-A43B-3740-8270-7B093A63E142}" destId="{97817E15-85AC-4344-92C9-2CAE26DB2C4F}" srcOrd="2" destOrd="0" presId="urn:microsoft.com/office/officeart/2005/8/layout/vList2"/>
    <dgm:cxn modelId="{D2E84D2D-DF57-C04D-AC38-32A6AB5E32EB}" type="presParOf" srcId="{491AFED0-A43B-3740-8270-7B093A63E142}" destId="{B1BCCF82-F715-B941-A57F-A14DF251F08D}" srcOrd="3" destOrd="0" presId="urn:microsoft.com/office/officeart/2005/8/layout/vList2"/>
    <dgm:cxn modelId="{02B6AB6B-5202-754E-BEF9-FBD21681F127}" type="presParOf" srcId="{491AFED0-A43B-3740-8270-7B093A63E142}" destId="{6B6FB5FF-6487-0D46-AEC5-015AACBC94A6}" srcOrd="4" destOrd="0" presId="urn:microsoft.com/office/officeart/2005/8/layout/vList2"/>
    <dgm:cxn modelId="{2403B1DE-EA04-FB4D-B1C4-3BAFD4D94D29}" type="presParOf" srcId="{491AFED0-A43B-3740-8270-7B093A63E142}" destId="{5CE38CB3-F34B-A542-918E-AB21A7610B79}" srcOrd="5" destOrd="0" presId="urn:microsoft.com/office/officeart/2005/8/layout/vList2"/>
    <dgm:cxn modelId="{9FD9081C-BB0A-F147-8E70-A903CB95CE7C}" type="presParOf" srcId="{491AFED0-A43B-3740-8270-7B093A63E142}" destId="{B3935AA5-0B1E-CE44-B2A1-2AD3A540FFB1}" srcOrd="6" destOrd="0" presId="urn:microsoft.com/office/officeart/2005/8/layout/vList2"/>
    <dgm:cxn modelId="{A80128AD-7B5B-DF4C-B341-E6CEAB1D6C28}" type="presParOf" srcId="{491AFED0-A43B-3740-8270-7B093A63E142}" destId="{B3ED93B7-2A40-FC40-B390-49B21BE5CA08}" srcOrd="7" destOrd="0" presId="urn:microsoft.com/office/officeart/2005/8/layout/vList2"/>
    <dgm:cxn modelId="{A184CCEA-C7CE-AD46-9E26-FC2D5F024E9C}" type="presParOf" srcId="{491AFED0-A43B-3740-8270-7B093A63E142}" destId="{1A40B707-26D8-2249-88F5-14B6C1F28C48}" srcOrd="8" destOrd="0" presId="urn:microsoft.com/office/officeart/2005/8/layout/vList2"/>
    <dgm:cxn modelId="{20C2142D-0DE7-C04D-B93D-6061BA6CA1B9}" type="presParOf" srcId="{491AFED0-A43B-3740-8270-7B093A63E142}" destId="{D2BDEBA4-41FB-FE42-8967-557E2931056C}" srcOrd="9" destOrd="0" presId="urn:microsoft.com/office/officeart/2005/8/layout/vList2"/>
    <dgm:cxn modelId="{4C1CCC17-E96C-3D42-A11E-F73F6BE8A9C5}" type="presParOf" srcId="{491AFED0-A43B-3740-8270-7B093A63E142}" destId="{ED0AAAC8-3886-7C48-AFB2-FF266938E11F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03CAFF4-00C5-8540-B0D4-04AA558F40BD}" type="doc">
      <dgm:prSet loTypeId="urn:microsoft.com/office/officeart/2005/8/layout/hierarchy4" loCatId="" qsTypeId="urn:microsoft.com/office/officeart/2005/8/quickstyle/simple4#3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973B286F-4D4F-0D48-97A5-F47F53AD4168}">
      <dgm:prSet phldrT="[Text]"/>
      <dgm:spPr/>
      <dgm:t>
        <a:bodyPr/>
        <a:lstStyle/>
        <a:p>
          <a:r>
            <a:rPr lang="en-US" altLang="zh-CN" dirty="0"/>
            <a:t>Android</a:t>
          </a:r>
          <a:r>
            <a:rPr lang="zh-CN" altLang="en-US" dirty="0"/>
            <a:t>操作系统</a:t>
          </a:r>
          <a:endParaRPr lang="en-US" dirty="0"/>
        </a:p>
      </dgm:t>
    </dgm:pt>
    <dgm:pt modelId="{6886B0BD-E007-F649-BA8E-AE86D9D5179F}" type="parTrans" cxnId="{E75A1C4E-6F97-5E4C-99D8-81DD24D506B2}">
      <dgm:prSet/>
      <dgm:spPr/>
      <dgm:t>
        <a:bodyPr/>
        <a:lstStyle/>
        <a:p>
          <a:endParaRPr lang="en-US"/>
        </a:p>
      </dgm:t>
    </dgm:pt>
    <dgm:pt modelId="{458D2A95-CD2E-E34A-9134-AEF4BB92D3B1}" type="sibTrans" cxnId="{E75A1C4E-6F97-5E4C-99D8-81DD24D506B2}">
      <dgm:prSet/>
      <dgm:spPr/>
      <dgm:t>
        <a:bodyPr/>
        <a:lstStyle/>
        <a:p>
          <a:endParaRPr lang="en-US"/>
        </a:p>
      </dgm:t>
    </dgm:pt>
    <dgm:pt modelId="{0EA84483-7B78-CF4D-8DD2-24079EE5FAA1}">
      <dgm:prSet phldrT="[Text]"/>
      <dgm:spPr/>
      <dgm:t>
        <a:bodyPr/>
        <a:lstStyle/>
        <a:p>
          <a:r>
            <a:rPr lang="zh-CN" altLang="en-US" dirty="0"/>
            <a:t>硬件</a:t>
          </a:r>
          <a:endParaRPr lang="en-US" dirty="0"/>
        </a:p>
      </dgm:t>
    </dgm:pt>
    <dgm:pt modelId="{BAE3C640-C974-644B-9299-EC5CAEB9F901}" type="parTrans" cxnId="{BD1515F7-637F-014F-822F-3BA9729912A7}">
      <dgm:prSet/>
      <dgm:spPr/>
      <dgm:t>
        <a:bodyPr/>
        <a:lstStyle/>
        <a:p>
          <a:endParaRPr lang="en-US"/>
        </a:p>
      </dgm:t>
    </dgm:pt>
    <dgm:pt modelId="{08450543-AEDF-FB4D-A7DE-A9F64773AF60}" type="sibTrans" cxnId="{BD1515F7-637F-014F-822F-3BA9729912A7}">
      <dgm:prSet/>
      <dgm:spPr/>
      <dgm:t>
        <a:bodyPr/>
        <a:lstStyle/>
        <a:p>
          <a:endParaRPr lang="en-US"/>
        </a:p>
      </dgm:t>
    </dgm:pt>
    <dgm:pt modelId="{7A650EFF-D69C-C74F-B857-C666FCC0586D}">
      <dgm:prSet phldrT="[Text]"/>
      <dgm:spPr/>
      <dgm:t>
        <a:bodyPr/>
        <a:lstStyle/>
        <a:p>
          <a:r>
            <a:rPr lang="en-US" altLang="zh-CN" dirty="0"/>
            <a:t>JNI</a:t>
          </a:r>
          <a:r>
            <a:rPr lang="zh-CN" altLang="en-US" dirty="0"/>
            <a:t>库</a:t>
          </a:r>
          <a:endParaRPr lang="en-US" dirty="0"/>
        </a:p>
      </dgm:t>
    </dgm:pt>
    <dgm:pt modelId="{0E07E2EA-7FB5-FF47-A453-0F7AA5565E20}" type="parTrans" cxnId="{2D5A494F-9AFF-5A49-AF49-AE803314190A}">
      <dgm:prSet/>
      <dgm:spPr/>
      <dgm:t>
        <a:bodyPr/>
        <a:lstStyle/>
        <a:p>
          <a:endParaRPr lang="en-US"/>
        </a:p>
      </dgm:t>
    </dgm:pt>
    <dgm:pt modelId="{3C5B1931-5B6E-4D40-8E6B-6F31FE8B42F0}" type="sibTrans" cxnId="{2D5A494F-9AFF-5A49-AF49-AE803314190A}">
      <dgm:prSet/>
      <dgm:spPr/>
      <dgm:t>
        <a:bodyPr/>
        <a:lstStyle/>
        <a:p>
          <a:endParaRPr lang="en-US"/>
        </a:p>
      </dgm:t>
    </dgm:pt>
    <dgm:pt modelId="{FCEF4B01-ABA9-114E-9A44-0E6A89F0FC80}">
      <dgm:prSet phldrT="[Text]"/>
      <dgm:spPr/>
      <dgm:t>
        <a:bodyPr/>
        <a:lstStyle/>
        <a:p>
          <a:r>
            <a:rPr lang="en-US" altLang="zh-CN" dirty="0"/>
            <a:t>Base</a:t>
          </a:r>
          <a:endParaRPr lang="en-US" dirty="0"/>
        </a:p>
      </dgm:t>
    </dgm:pt>
    <dgm:pt modelId="{1799DD6F-F998-2447-B4F3-211C48D9B915}" type="parTrans" cxnId="{36F76D70-5169-164D-AB00-C23FBF0351D5}">
      <dgm:prSet/>
      <dgm:spPr/>
      <dgm:t>
        <a:bodyPr/>
        <a:lstStyle/>
        <a:p>
          <a:endParaRPr lang="en-US"/>
        </a:p>
      </dgm:t>
    </dgm:pt>
    <dgm:pt modelId="{B3C13B73-875F-FE44-98A4-7BD80ABEBC1E}" type="sibTrans" cxnId="{36F76D70-5169-164D-AB00-C23FBF0351D5}">
      <dgm:prSet/>
      <dgm:spPr/>
      <dgm:t>
        <a:bodyPr/>
        <a:lstStyle/>
        <a:p>
          <a:endParaRPr lang="en-US"/>
        </a:p>
      </dgm:t>
    </dgm:pt>
    <dgm:pt modelId="{1876206D-7521-0C42-B03F-8347CDCED772}">
      <dgm:prSet phldrT="[Text]"/>
      <dgm:spPr/>
      <dgm:t>
        <a:bodyPr/>
        <a:lstStyle/>
        <a:p>
          <a:r>
            <a:rPr lang="zh-CN" altLang="en-US" dirty="0"/>
            <a:t>网络</a:t>
          </a:r>
          <a:endParaRPr lang="en-US" dirty="0"/>
        </a:p>
      </dgm:t>
    </dgm:pt>
    <dgm:pt modelId="{CDCB6705-85D5-C84B-9606-FA93DBC0E910}" type="parTrans" cxnId="{17D6EBC4-A892-1A4C-B2EF-A8FB5D3402D8}">
      <dgm:prSet/>
      <dgm:spPr/>
      <dgm:t>
        <a:bodyPr/>
        <a:lstStyle/>
        <a:p>
          <a:endParaRPr lang="en-US"/>
        </a:p>
      </dgm:t>
    </dgm:pt>
    <dgm:pt modelId="{97FE574E-28A4-FC49-BBCC-12094933B2B6}" type="sibTrans" cxnId="{17D6EBC4-A892-1A4C-B2EF-A8FB5D3402D8}">
      <dgm:prSet/>
      <dgm:spPr/>
      <dgm:t>
        <a:bodyPr/>
        <a:lstStyle/>
        <a:p>
          <a:endParaRPr lang="en-US"/>
        </a:p>
      </dgm:t>
    </dgm:pt>
    <dgm:pt modelId="{0B865B2D-2561-354D-99DE-9F1A0B71CD07}">
      <dgm:prSet phldrT="[Text]"/>
      <dgm:spPr/>
      <dgm:t>
        <a:bodyPr/>
        <a:lstStyle/>
        <a:p>
          <a:r>
            <a:rPr lang="en-US" altLang="zh-CN" dirty="0"/>
            <a:t>common</a:t>
          </a:r>
          <a:endParaRPr lang="en-US" dirty="0"/>
        </a:p>
      </dgm:t>
    </dgm:pt>
    <dgm:pt modelId="{6A22DB2B-E132-7A4B-960E-2D4C09175C65}" type="parTrans" cxnId="{43ACBD42-41A1-AF43-8385-183EFC259B23}">
      <dgm:prSet/>
      <dgm:spPr/>
      <dgm:t>
        <a:bodyPr/>
        <a:lstStyle/>
        <a:p>
          <a:endParaRPr lang="en-US"/>
        </a:p>
      </dgm:t>
    </dgm:pt>
    <dgm:pt modelId="{150AE56D-DED5-664A-865F-2797A7413327}" type="sibTrans" cxnId="{43ACBD42-41A1-AF43-8385-183EFC259B23}">
      <dgm:prSet/>
      <dgm:spPr/>
      <dgm:t>
        <a:bodyPr/>
        <a:lstStyle/>
        <a:p>
          <a:endParaRPr lang="en-US"/>
        </a:p>
      </dgm:t>
    </dgm:pt>
    <dgm:pt modelId="{4E9E3D2F-B813-724D-A5F8-CB3858763D34}">
      <dgm:prSet phldrT="[Text]"/>
      <dgm:spPr/>
      <dgm:t>
        <a:bodyPr/>
        <a:lstStyle/>
        <a:p>
          <a:r>
            <a:rPr lang="zh-CN" altLang="en-US" dirty="0"/>
            <a:t>业务模块</a:t>
          </a:r>
          <a:endParaRPr lang="en-US" dirty="0"/>
        </a:p>
      </dgm:t>
    </dgm:pt>
    <dgm:pt modelId="{C74E3C9A-6A2C-5049-A919-325618752594}" type="parTrans" cxnId="{B4F5890E-2D64-4649-962F-64B641BFA752}">
      <dgm:prSet/>
      <dgm:spPr/>
      <dgm:t>
        <a:bodyPr/>
        <a:lstStyle/>
        <a:p>
          <a:endParaRPr lang="en-US"/>
        </a:p>
      </dgm:t>
    </dgm:pt>
    <dgm:pt modelId="{057B881A-6979-2D42-B930-D7E197206DEF}" type="sibTrans" cxnId="{B4F5890E-2D64-4649-962F-64B641BFA752}">
      <dgm:prSet/>
      <dgm:spPr/>
      <dgm:t>
        <a:bodyPr/>
        <a:lstStyle/>
        <a:p>
          <a:endParaRPr lang="en-US"/>
        </a:p>
      </dgm:t>
    </dgm:pt>
    <dgm:pt modelId="{5C1BBD6B-3068-154A-838D-BE4EDE18B25B}" type="pres">
      <dgm:prSet presAssocID="{D03CAFF4-00C5-8540-B0D4-04AA558F40BD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F9529006-7829-B94F-ABD5-655DE3A68D66}" type="pres">
      <dgm:prSet presAssocID="{4E9E3D2F-B813-724D-A5F8-CB3858763D34}" presName="vertOne" presStyleCnt="0"/>
      <dgm:spPr/>
    </dgm:pt>
    <dgm:pt modelId="{F9BF0153-5D68-3E42-98D9-21A29D28425C}" type="pres">
      <dgm:prSet presAssocID="{4E9E3D2F-B813-724D-A5F8-CB3858763D34}" presName="txOne" presStyleLbl="node0" presStyleIdx="0" presStyleCnt="1">
        <dgm:presLayoutVars>
          <dgm:chPref val="3"/>
        </dgm:presLayoutVars>
      </dgm:prSet>
      <dgm:spPr/>
    </dgm:pt>
    <dgm:pt modelId="{2BB44261-1FC7-C54C-98BA-21C4F3996218}" type="pres">
      <dgm:prSet presAssocID="{4E9E3D2F-B813-724D-A5F8-CB3858763D34}" presName="parTransOne" presStyleCnt="0"/>
      <dgm:spPr/>
    </dgm:pt>
    <dgm:pt modelId="{76DF639D-1687-5649-88B8-E256B5EF22CE}" type="pres">
      <dgm:prSet presAssocID="{4E9E3D2F-B813-724D-A5F8-CB3858763D34}" presName="horzOne" presStyleCnt="0"/>
      <dgm:spPr/>
    </dgm:pt>
    <dgm:pt modelId="{C99601DA-202D-4643-8269-EDA6BAC94EB5}" type="pres">
      <dgm:prSet presAssocID="{0B865B2D-2561-354D-99DE-9F1A0B71CD07}" presName="vertTwo" presStyleCnt="0"/>
      <dgm:spPr/>
    </dgm:pt>
    <dgm:pt modelId="{32A011A6-DAC6-DC4E-A282-BE15EFD80E87}" type="pres">
      <dgm:prSet presAssocID="{0B865B2D-2561-354D-99DE-9F1A0B71CD07}" presName="txTwo" presStyleLbl="node2" presStyleIdx="0" presStyleCnt="1">
        <dgm:presLayoutVars>
          <dgm:chPref val="3"/>
        </dgm:presLayoutVars>
      </dgm:prSet>
      <dgm:spPr/>
    </dgm:pt>
    <dgm:pt modelId="{3D94BC14-04E5-EA48-9C60-995D2538405D}" type="pres">
      <dgm:prSet presAssocID="{0B865B2D-2561-354D-99DE-9F1A0B71CD07}" presName="parTransTwo" presStyleCnt="0"/>
      <dgm:spPr/>
    </dgm:pt>
    <dgm:pt modelId="{7E4D39EE-6D05-AF43-9987-9E037273C490}" type="pres">
      <dgm:prSet presAssocID="{0B865B2D-2561-354D-99DE-9F1A0B71CD07}" presName="horzTwo" presStyleCnt="0"/>
      <dgm:spPr/>
    </dgm:pt>
    <dgm:pt modelId="{49315FD2-7D7E-6A40-A878-C872D75D4713}" type="pres">
      <dgm:prSet presAssocID="{1876206D-7521-0C42-B03F-8347CDCED772}" presName="vertThree" presStyleCnt="0"/>
      <dgm:spPr/>
    </dgm:pt>
    <dgm:pt modelId="{A7E9A38C-BC8B-0349-81FF-8B8CC4A3BC4B}" type="pres">
      <dgm:prSet presAssocID="{1876206D-7521-0C42-B03F-8347CDCED772}" presName="txThree" presStyleLbl="node3" presStyleIdx="0" presStyleCnt="1">
        <dgm:presLayoutVars>
          <dgm:chPref val="3"/>
        </dgm:presLayoutVars>
      </dgm:prSet>
      <dgm:spPr/>
    </dgm:pt>
    <dgm:pt modelId="{CB282F84-1F89-2D43-854B-CB29C08E11D1}" type="pres">
      <dgm:prSet presAssocID="{1876206D-7521-0C42-B03F-8347CDCED772}" presName="parTransThree" presStyleCnt="0"/>
      <dgm:spPr/>
    </dgm:pt>
    <dgm:pt modelId="{24435FA5-BF25-F44D-BD2C-09BE7A54DE3F}" type="pres">
      <dgm:prSet presAssocID="{1876206D-7521-0C42-B03F-8347CDCED772}" presName="horzThree" presStyleCnt="0"/>
      <dgm:spPr/>
    </dgm:pt>
    <dgm:pt modelId="{EC76AB60-031A-8C43-9153-153EDD445A3E}" type="pres">
      <dgm:prSet presAssocID="{FCEF4B01-ABA9-114E-9A44-0E6A89F0FC80}" presName="vertFour" presStyleCnt="0">
        <dgm:presLayoutVars>
          <dgm:chPref val="3"/>
        </dgm:presLayoutVars>
      </dgm:prSet>
      <dgm:spPr/>
    </dgm:pt>
    <dgm:pt modelId="{EF46F1BE-306F-E940-8028-6B49406D1BA5}" type="pres">
      <dgm:prSet presAssocID="{FCEF4B01-ABA9-114E-9A44-0E6A89F0FC80}" presName="txFour" presStyleLbl="node4" presStyleIdx="0" presStyleCnt="4">
        <dgm:presLayoutVars>
          <dgm:chPref val="3"/>
        </dgm:presLayoutVars>
      </dgm:prSet>
      <dgm:spPr/>
    </dgm:pt>
    <dgm:pt modelId="{03F497D6-A6CB-9745-AF59-E972CA509B38}" type="pres">
      <dgm:prSet presAssocID="{FCEF4B01-ABA9-114E-9A44-0E6A89F0FC80}" presName="parTransFour" presStyleCnt="0"/>
      <dgm:spPr/>
    </dgm:pt>
    <dgm:pt modelId="{BB79AFAD-BD22-7240-895D-899C19076646}" type="pres">
      <dgm:prSet presAssocID="{FCEF4B01-ABA9-114E-9A44-0E6A89F0FC80}" presName="horzFour" presStyleCnt="0"/>
      <dgm:spPr/>
    </dgm:pt>
    <dgm:pt modelId="{5584679D-0DD8-AB4D-88B3-082F4DC67A2C}" type="pres">
      <dgm:prSet presAssocID="{7A650EFF-D69C-C74F-B857-C666FCC0586D}" presName="vertFour" presStyleCnt="0">
        <dgm:presLayoutVars>
          <dgm:chPref val="3"/>
        </dgm:presLayoutVars>
      </dgm:prSet>
      <dgm:spPr/>
    </dgm:pt>
    <dgm:pt modelId="{43A766AD-3153-E14C-B343-6E0DD1EB5CD7}" type="pres">
      <dgm:prSet presAssocID="{7A650EFF-D69C-C74F-B857-C666FCC0586D}" presName="txFour" presStyleLbl="node4" presStyleIdx="1" presStyleCnt="4">
        <dgm:presLayoutVars>
          <dgm:chPref val="3"/>
        </dgm:presLayoutVars>
      </dgm:prSet>
      <dgm:spPr/>
    </dgm:pt>
    <dgm:pt modelId="{68C6F85A-F860-354F-9632-740CC5763EA0}" type="pres">
      <dgm:prSet presAssocID="{7A650EFF-D69C-C74F-B857-C666FCC0586D}" presName="parTransFour" presStyleCnt="0"/>
      <dgm:spPr/>
    </dgm:pt>
    <dgm:pt modelId="{595FD822-197E-374E-9123-43DEC0A4759C}" type="pres">
      <dgm:prSet presAssocID="{7A650EFF-D69C-C74F-B857-C666FCC0586D}" presName="horzFour" presStyleCnt="0"/>
      <dgm:spPr/>
    </dgm:pt>
    <dgm:pt modelId="{DC60F941-EB57-DF40-84E7-732171627680}" type="pres">
      <dgm:prSet presAssocID="{973B286F-4D4F-0D48-97A5-F47F53AD4168}" presName="vertFour" presStyleCnt="0">
        <dgm:presLayoutVars>
          <dgm:chPref val="3"/>
        </dgm:presLayoutVars>
      </dgm:prSet>
      <dgm:spPr/>
    </dgm:pt>
    <dgm:pt modelId="{1070F1B0-7CEF-DC45-A60E-50DB1CB98613}" type="pres">
      <dgm:prSet presAssocID="{973B286F-4D4F-0D48-97A5-F47F53AD4168}" presName="txFour" presStyleLbl="node4" presStyleIdx="2" presStyleCnt="4">
        <dgm:presLayoutVars>
          <dgm:chPref val="3"/>
        </dgm:presLayoutVars>
      </dgm:prSet>
      <dgm:spPr/>
    </dgm:pt>
    <dgm:pt modelId="{1FCBCBCD-D4F7-0549-A329-92EAAE3D20A0}" type="pres">
      <dgm:prSet presAssocID="{973B286F-4D4F-0D48-97A5-F47F53AD4168}" presName="parTransFour" presStyleCnt="0"/>
      <dgm:spPr/>
    </dgm:pt>
    <dgm:pt modelId="{752D50DD-2B75-AA4A-AB74-1615C406A83A}" type="pres">
      <dgm:prSet presAssocID="{973B286F-4D4F-0D48-97A5-F47F53AD4168}" presName="horzFour" presStyleCnt="0"/>
      <dgm:spPr/>
    </dgm:pt>
    <dgm:pt modelId="{DEC56105-DD8D-A94E-A1D2-B33FA86A854D}" type="pres">
      <dgm:prSet presAssocID="{0EA84483-7B78-CF4D-8DD2-24079EE5FAA1}" presName="vertFour" presStyleCnt="0">
        <dgm:presLayoutVars>
          <dgm:chPref val="3"/>
        </dgm:presLayoutVars>
      </dgm:prSet>
      <dgm:spPr/>
    </dgm:pt>
    <dgm:pt modelId="{FF487701-330D-1846-9883-6CE97EA2EB13}" type="pres">
      <dgm:prSet presAssocID="{0EA84483-7B78-CF4D-8DD2-24079EE5FAA1}" presName="txFour" presStyleLbl="node4" presStyleIdx="3" presStyleCnt="4">
        <dgm:presLayoutVars>
          <dgm:chPref val="3"/>
        </dgm:presLayoutVars>
      </dgm:prSet>
      <dgm:spPr/>
    </dgm:pt>
    <dgm:pt modelId="{43F2B6D0-35F2-3A49-A9FA-B91F0FE51A54}" type="pres">
      <dgm:prSet presAssocID="{0EA84483-7B78-CF4D-8DD2-24079EE5FAA1}" presName="horzFour" presStyleCnt="0"/>
      <dgm:spPr/>
    </dgm:pt>
  </dgm:ptLst>
  <dgm:cxnLst>
    <dgm:cxn modelId="{37985F06-A708-6B48-B5CC-2F1C0FF4443F}" type="presOf" srcId="{0EA84483-7B78-CF4D-8DD2-24079EE5FAA1}" destId="{FF487701-330D-1846-9883-6CE97EA2EB13}" srcOrd="0" destOrd="0" presId="urn:microsoft.com/office/officeart/2005/8/layout/hierarchy4"/>
    <dgm:cxn modelId="{B4F5890E-2D64-4649-962F-64B641BFA752}" srcId="{D03CAFF4-00C5-8540-B0D4-04AA558F40BD}" destId="{4E9E3D2F-B813-724D-A5F8-CB3858763D34}" srcOrd="0" destOrd="0" parTransId="{C74E3C9A-6A2C-5049-A919-325618752594}" sibTransId="{057B881A-6979-2D42-B930-D7E197206DEF}"/>
    <dgm:cxn modelId="{D6EE6E13-1121-FD46-B959-32184003B8D4}" type="presOf" srcId="{FCEF4B01-ABA9-114E-9A44-0E6A89F0FC80}" destId="{EF46F1BE-306F-E940-8028-6B49406D1BA5}" srcOrd="0" destOrd="0" presId="urn:microsoft.com/office/officeart/2005/8/layout/hierarchy4"/>
    <dgm:cxn modelId="{DDC73619-964A-D34E-89B5-08391A289D65}" type="presOf" srcId="{1876206D-7521-0C42-B03F-8347CDCED772}" destId="{A7E9A38C-BC8B-0349-81FF-8B8CC4A3BC4B}" srcOrd="0" destOrd="0" presId="urn:microsoft.com/office/officeart/2005/8/layout/hierarchy4"/>
    <dgm:cxn modelId="{0CCAF529-B542-1449-99E4-589738FF9289}" type="presOf" srcId="{D03CAFF4-00C5-8540-B0D4-04AA558F40BD}" destId="{5C1BBD6B-3068-154A-838D-BE4EDE18B25B}" srcOrd="0" destOrd="0" presId="urn:microsoft.com/office/officeart/2005/8/layout/hierarchy4"/>
    <dgm:cxn modelId="{43ACBD42-41A1-AF43-8385-183EFC259B23}" srcId="{4E9E3D2F-B813-724D-A5F8-CB3858763D34}" destId="{0B865B2D-2561-354D-99DE-9F1A0B71CD07}" srcOrd="0" destOrd="0" parTransId="{6A22DB2B-E132-7A4B-960E-2D4C09175C65}" sibTransId="{150AE56D-DED5-664A-865F-2797A7413327}"/>
    <dgm:cxn modelId="{E1A65B4A-BE39-A84E-90CC-89814013FBF1}" type="presOf" srcId="{7A650EFF-D69C-C74F-B857-C666FCC0586D}" destId="{43A766AD-3153-E14C-B343-6E0DD1EB5CD7}" srcOrd="0" destOrd="0" presId="urn:microsoft.com/office/officeart/2005/8/layout/hierarchy4"/>
    <dgm:cxn modelId="{68D3B44B-621E-594D-AE9E-997CF2000CE6}" type="presOf" srcId="{0B865B2D-2561-354D-99DE-9F1A0B71CD07}" destId="{32A011A6-DAC6-DC4E-A282-BE15EFD80E87}" srcOrd="0" destOrd="0" presId="urn:microsoft.com/office/officeart/2005/8/layout/hierarchy4"/>
    <dgm:cxn modelId="{E75A1C4E-6F97-5E4C-99D8-81DD24D506B2}" srcId="{7A650EFF-D69C-C74F-B857-C666FCC0586D}" destId="{973B286F-4D4F-0D48-97A5-F47F53AD4168}" srcOrd="0" destOrd="0" parTransId="{6886B0BD-E007-F649-BA8E-AE86D9D5179F}" sibTransId="{458D2A95-CD2E-E34A-9134-AEF4BB92D3B1}"/>
    <dgm:cxn modelId="{2D5A494F-9AFF-5A49-AF49-AE803314190A}" srcId="{FCEF4B01-ABA9-114E-9A44-0E6A89F0FC80}" destId="{7A650EFF-D69C-C74F-B857-C666FCC0586D}" srcOrd="0" destOrd="0" parTransId="{0E07E2EA-7FB5-FF47-A453-0F7AA5565E20}" sibTransId="{3C5B1931-5B6E-4D40-8E6B-6F31FE8B42F0}"/>
    <dgm:cxn modelId="{36F76D70-5169-164D-AB00-C23FBF0351D5}" srcId="{1876206D-7521-0C42-B03F-8347CDCED772}" destId="{FCEF4B01-ABA9-114E-9A44-0E6A89F0FC80}" srcOrd="0" destOrd="0" parTransId="{1799DD6F-F998-2447-B4F3-211C48D9B915}" sibTransId="{B3C13B73-875F-FE44-98A4-7BD80ABEBC1E}"/>
    <dgm:cxn modelId="{46BEBB72-372A-6B43-ADD9-AC98B0B1B65B}" type="presOf" srcId="{973B286F-4D4F-0D48-97A5-F47F53AD4168}" destId="{1070F1B0-7CEF-DC45-A60E-50DB1CB98613}" srcOrd="0" destOrd="0" presId="urn:microsoft.com/office/officeart/2005/8/layout/hierarchy4"/>
    <dgm:cxn modelId="{D9547497-518D-3949-B5D3-86DE6AE905BD}" type="presOf" srcId="{4E9E3D2F-B813-724D-A5F8-CB3858763D34}" destId="{F9BF0153-5D68-3E42-98D9-21A29D28425C}" srcOrd="0" destOrd="0" presId="urn:microsoft.com/office/officeart/2005/8/layout/hierarchy4"/>
    <dgm:cxn modelId="{17D6EBC4-A892-1A4C-B2EF-A8FB5D3402D8}" srcId="{0B865B2D-2561-354D-99DE-9F1A0B71CD07}" destId="{1876206D-7521-0C42-B03F-8347CDCED772}" srcOrd="0" destOrd="0" parTransId="{CDCB6705-85D5-C84B-9606-FA93DBC0E910}" sibTransId="{97FE574E-28A4-FC49-BBCC-12094933B2B6}"/>
    <dgm:cxn modelId="{BD1515F7-637F-014F-822F-3BA9729912A7}" srcId="{973B286F-4D4F-0D48-97A5-F47F53AD4168}" destId="{0EA84483-7B78-CF4D-8DD2-24079EE5FAA1}" srcOrd="0" destOrd="0" parTransId="{BAE3C640-C974-644B-9299-EC5CAEB9F901}" sibTransId="{08450543-AEDF-FB4D-A7DE-A9F64773AF60}"/>
    <dgm:cxn modelId="{67014C07-D077-E646-8CAD-12CAB9C6E9E7}" type="presParOf" srcId="{5C1BBD6B-3068-154A-838D-BE4EDE18B25B}" destId="{F9529006-7829-B94F-ABD5-655DE3A68D66}" srcOrd="0" destOrd="0" presId="urn:microsoft.com/office/officeart/2005/8/layout/hierarchy4"/>
    <dgm:cxn modelId="{85F928EA-4CF6-5549-997B-9588404F6915}" type="presParOf" srcId="{F9529006-7829-B94F-ABD5-655DE3A68D66}" destId="{F9BF0153-5D68-3E42-98D9-21A29D28425C}" srcOrd="0" destOrd="0" presId="urn:microsoft.com/office/officeart/2005/8/layout/hierarchy4"/>
    <dgm:cxn modelId="{B6CE062B-0B59-A74D-A742-7D74DB2D8ED8}" type="presParOf" srcId="{F9529006-7829-B94F-ABD5-655DE3A68D66}" destId="{2BB44261-1FC7-C54C-98BA-21C4F3996218}" srcOrd="1" destOrd="0" presId="urn:microsoft.com/office/officeart/2005/8/layout/hierarchy4"/>
    <dgm:cxn modelId="{EF36F618-545B-4A4C-8964-50FA0FE7EEED}" type="presParOf" srcId="{F9529006-7829-B94F-ABD5-655DE3A68D66}" destId="{76DF639D-1687-5649-88B8-E256B5EF22CE}" srcOrd="2" destOrd="0" presId="urn:microsoft.com/office/officeart/2005/8/layout/hierarchy4"/>
    <dgm:cxn modelId="{7BF55422-6D14-4B4F-A4D2-755FBBFD0A3D}" type="presParOf" srcId="{76DF639D-1687-5649-88B8-E256B5EF22CE}" destId="{C99601DA-202D-4643-8269-EDA6BAC94EB5}" srcOrd="0" destOrd="0" presId="urn:microsoft.com/office/officeart/2005/8/layout/hierarchy4"/>
    <dgm:cxn modelId="{E6FE1B40-3F70-3C43-85B4-264ECFE6965C}" type="presParOf" srcId="{C99601DA-202D-4643-8269-EDA6BAC94EB5}" destId="{32A011A6-DAC6-DC4E-A282-BE15EFD80E87}" srcOrd="0" destOrd="0" presId="urn:microsoft.com/office/officeart/2005/8/layout/hierarchy4"/>
    <dgm:cxn modelId="{158E41CB-A11A-2048-AF6D-F569CB9CBB2E}" type="presParOf" srcId="{C99601DA-202D-4643-8269-EDA6BAC94EB5}" destId="{3D94BC14-04E5-EA48-9C60-995D2538405D}" srcOrd="1" destOrd="0" presId="urn:microsoft.com/office/officeart/2005/8/layout/hierarchy4"/>
    <dgm:cxn modelId="{23C9A6F8-0A8B-CE4E-9B26-06494F27B489}" type="presParOf" srcId="{C99601DA-202D-4643-8269-EDA6BAC94EB5}" destId="{7E4D39EE-6D05-AF43-9987-9E037273C490}" srcOrd="2" destOrd="0" presId="urn:microsoft.com/office/officeart/2005/8/layout/hierarchy4"/>
    <dgm:cxn modelId="{D287CEDE-E69B-7946-BFDD-E7F736FE93DF}" type="presParOf" srcId="{7E4D39EE-6D05-AF43-9987-9E037273C490}" destId="{49315FD2-7D7E-6A40-A878-C872D75D4713}" srcOrd="0" destOrd="0" presId="urn:microsoft.com/office/officeart/2005/8/layout/hierarchy4"/>
    <dgm:cxn modelId="{3E4BD977-7210-F94C-98A2-4A75CADAF3A6}" type="presParOf" srcId="{49315FD2-7D7E-6A40-A878-C872D75D4713}" destId="{A7E9A38C-BC8B-0349-81FF-8B8CC4A3BC4B}" srcOrd="0" destOrd="0" presId="urn:microsoft.com/office/officeart/2005/8/layout/hierarchy4"/>
    <dgm:cxn modelId="{BF1D0E3A-189B-2947-87D4-DFD4921E0CD5}" type="presParOf" srcId="{49315FD2-7D7E-6A40-A878-C872D75D4713}" destId="{CB282F84-1F89-2D43-854B-CB29C08E11D1}" srcOrd="1" destOrd="0" presId="urn:microsoft.com/office/officeart/2005/8/layout/hierarchy4"/>
    <dgm:cxn modelId="{94C9034D-9A9F-9044-BADC-E0E26A0BF012}" type="presParOf" srcId="{49315FD2-7D7E-6A40-A878-C872D75D4713}" destId="{24435FA5-BF25-F44D-BD2C-09BE7A54DE3F}" srcOrd="2" destOrd="0" presId="urn:microsoft.com/office/officeart/2005/8/layout/hierarchy4"/>
    <dgm:cxn modelId="{39416050-9608-6E41-AB25-ABD4D73365FE}" type="presParOf" srcId="{24435FA5-BF25-F44D-BD2C-09BE7A54DE3F}" destId="{EC76AB60-031A-8C43-9153-153EDD445A3E}" srcOrd="0" destOrd="0" presId="urn:microsoft.com/office/officeart/2005/8/layout/hierarchy4"/>
    <dgm:cxn modelId="{B3A7F78B-5DEE-E845-AE2F-1D6B1AF2A974}" type="presParOf" srcId="{EC76AB60-031A-8C43-9153-153EDD445A3E}" destId="{EF46F1BE-306F-E940-8028-6B49406D1BA5}" srcOrd="0" destOrd="0" presId="urn:microsoft.com/office/officeart/2005/8/layout/hierarchy4"/>
    <dgm:cxn modelId="{147BEFE8-FC9F-A649-BA84-D18E902AD345}" type="presParOf" srcId="{EC76AB60-031A-8C43-9153-153EDD445A3E}" destId="{03F497D6-A6CB-9745-AF59-E972CA509B38}" srcOrd="1" destOrd="0" presId="urn:microsoft.com/office/officeart/2005/8/layout/hierarchy4"/>
    <dgm:cxn modelId="{B1F2798C-747A-4A41-9F68-AEBCDC3B5666}" type="presParOf" srcId="{EC76AB60-031A-8C43-9153-153EDD445A3E}" destId="{BB79AFAD-BD22-7240-895D-899C19076646}" srcOrd="2" destOrd="0" presId="urn:microsoft.com/office/officeart/2005/8/layout/hierarchy4"/>
    <dgm:cxn modelId="{542726DA-02F0-5943-80B3-2435C1EC0556}" type="presParOf" srcId="{BB79AFAD-BD22-7240-895D-899C19076646}" destId="{5584679D-0DD8-AB4D-88B3-082F4DC67A2C}" srcOrd="0" destOrd="0" presId="urn:microsoft.com/office/officeart/2005/8/layout/hierarchy4"/>
    <dgm:cxn modelId="{75599C56-914B-4147-8BBE-C1C44790C1A6}" type="presParOf" srcId="{5584679D-0DD8-AB4D-88B3-082F4DC67A2C}" destId="{43A766AD-3153-E14C-B343-6E0DD1EB5CD7}" srcOrd="0" destOrd="0" presId="urn:microsoft.com/office/officeart/2005/8/layout/hierarchy4"/>
    <dgm:cxn modelId="{CA585F46-85CC-A543-870D-5152D77AD445}" type="presParOf" srcId="{5584679D-0DD8-AB4D-88B3-082F4DC67A2C}" destId="{68C6F85A-F860-354F-9632-740CC5763EA0}" srcOrd="1" destOrd="0" presId="urn:microsoft.com/office/officeart/2005/8/layout/hierarchy4"/>
    <dgm:cxn modelId="{89728BF6-E907-714F-B6BE-D464809A4FD8}" type="presParOf" srcId="{5584679D-0DD8-AB4D-88B3-082F4DC67A2C}" destId="{595FD822-197E-374E-9123-43DEC0A4759C}" srcOrd="2" destOrd="0" presId="urn:microsoft.com/office/officeart/2005/8/layout/hierarchy4"/>
    <dgm:cxn modelId="{70EF40BD-97BC-D947-8C78-D86374A96CF7}" type="presParOf" srcId="{595FD822-197E-374E-9123-43DEC0A4759C}" destId="{DC60F941-EB57-DF40-84E7-732171627680}" srcOrd="0" destOrd="0" presId="urn:microsoft.com/office/officeart/2005/8/layout/hierarchy4"/>
    <dgm:cxn modelId="{54403086-2C24-BF4C-B7F5-3FED4AD63906}" type="presParOf" srcId="{DC60F941-EB57-DF40-84E7-732171627680}" destId="{1070F1B0-7CEF-DC45-A60E-50DB1CB98613}" srcOrd="0" destOrd="0" presId="urn:microsoft.com/office/officeart/2005/8/layout/hierarchy4"/>
    <dgm:cxn modelId="{94ECAA88-82B7-6847-A14A-C3B8B1982520}" type="presParOf" srcId="{DC60F941-EB57-DF40-84E7-732171627680}" destId="{1FCBCBCD-D4F7-0549-A329-92EAAE3D20A0}" srcOrd="1" destOrd="0" presId="urn:microsoft.com/office/officeart/2005/8/layout/hierarchy4"/>
    <dgm:cxn modelId="{01D225CC-46BF-D844-A9E4-79029578604F}" type="presParOf" srcId="{DC60F941-EB57-DF40-84E7-732171627680}" destId="{752D50DD-2B75-AA4A-AB74-1615C406A83A}" srcOrd="2" destOrd="0" presId="urn:microsoft.com/office/officeart/2005/8/layout/hierarchy4"/>
    <dgm:cxn modelId="{D5F397A7-E0C3-2B4D-9AEE-3F51B6F2BB29}" type="presParOf" srcId="{752D50DD-2B75-AA4A-AB74-1615C406A83A}" destId="{DEC56105-DD8D-A94E-A1D2-B33FA86A854D}" srcOrd="0" destOrd="0" presId="urn:microsoft.com/office/officeart/2005/8/layout/hierarchy4"/>
    <dgm:cxn modelId="{6452FD31-5012-C646-A7B6-331E2E39AC94}" type="presParOf" srcId="{DEC56105-DD8D-A94E-A1D2-B33FA86A854D}" destId="{FF487701-330D-1846-9883-6CE97EA2EB13}" srcOrd="0" destOrd="0" presId="urn:microsoft.com/office/officeart/2005/8/layout/hierarchy4"/>
    <dgm:cxn modelId="{3ABD506D-0CDD-A544-9BFB-40D777DE9C43}" type="presParOf" srcId="{DEC56105-DD8D-A94E-A1D2-B33FA86A854D}" destId="{43F2B6D0-35F2-3A49-A9FA-B91F0FE51A54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B2A8AF1-9367-0E43-90C8-087665270CFA}" type="doc">
      <dgm:prSet loTypeId="urn:microsoft.com/office/officeart/2005/8/layout/vList2" loCatId="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67E26A65-6222-814E-B41B-E235CE216B70}">
      <dgm:prSet phldrT="[Text]" custT="1"/>
      <dgm:spPr>
        <a:solidFill>
          <a:prstClr val="white"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8ACD3A"/>
          </a:solidFill>
          <a:prstDash val="solid"/>
          <a:miter lim="800000"/>
        </a:ln>
        <a:effectLst/>
      </dgm:spPr>
      <dgm:t>
        <a:bodyPr spcFirstLastPara="0" vert="horz" wrap="square" lIns="76200" tIns="76200" rIns="76200" bIns="76200" numCol="1" spcCol="1270" anchor="ctr" anchorCtr="0"/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>
              <a:solidFill>
                <a:srgbClr val="8ACD3A"/>
              </a:solidFill>
              <a:latin typeface="Calibri"/>
              <a:ea typeface="DengXian" panose="02010600030101010101" pitchFamily="2" charset="-122"/>
              <a:cs typeface="+mn-cs"/>
            </a:rPr>
            <a:t>1</a:t>
          </a:r>
          <a:r>
            <a:rPr lang="zh-CN" altLang="en-US" sz="2000" kern="1200" dirty="0">
              <a:solidFill>
                <a:srgbClr val="8ACD3A"/>
              </a:solidFill>
              <a:latin typeface="Calibri"/>
              <a:ea typeface="DengXian" panose="02010600030101010101" pitchFamily="2" charset="-122"/>
              <a:cs typeface="+mn-cs"/>
            </a:rPr>
            <a:t>、</a:t>
          </a:r>
          <a:r>
            <a:rPr lang="en-US" altLang="zh-CN" sz="2000" kern="1200" dirty="0">
              <a:solidFill>
                <a:srgbClr val="8ACD3A"/>
              </a:solidFill>
              <a:latin typeface="Calibri"/>
              <a:ea typeface="DengXian" panose="02010600030101010101" pitchFamily="2" charset="-122"/>
              <a:cs typeface="+mn-cs"/>
            </a:rPr>
            <a:t>H5</a:t>
          </a:r>
          <a:r>
            <a:rPr lang="zh-CN" altLang="en-US" sz="2000" kern="1200" dirty="0">
              <a:solidFill>
                <a:srgbClr val="8ACD3A"/>
              </a:solidFill>
              <a:latin typeface="Calibri"/>
              <a:ea typeface="DengXian" panose="02010600030101010101" pitchFamily="2" charset="-122"/>
              <a:cs typeface="+mn-cs"/>
            </a:rPr>
            <a:t>会替代</a:t>
          </a:r>
          <a:r>
            <a:rPr lang="en-US" altLang="zh-CN" sz="2000" kern="1200" dirty="0">
              <a:solidFill>
                <a:srgbClr val="8ACD3A"/>
              </a:solidFill>
              <a:latin typeface="Calibri"/>
              <a:ea typeface="DengXian" panose="02010600030101010101" pitchFamily="2" charset="-122"/>
              <a:cs typeface="+mn-cs"/>
            </a:rPr>
            <a:t>Native</a:t>
          </a:r>
          <a:r>
            <a:rPr lang="zh-CN" altLang="en-US" sz="2000" kern="1200" dirty="0">
              <a:solidFill>
                <a:srgbClr val="8ACD3A"/>
              </a:solidFill>
              <a:latin typeface="Calibri"/>
              <a:ea typeface="DengXian" panose="02010600030101010101" pitchFamily="2" charset="-122"/>
              <a:cs typeface="+mn-cs"/>
            </a:rPr>
            <a:t>么</a:t>
          </a:r>
          <a:endParaRPr lang="en-US" sz="2000" kern="1200" dirty="0">
            <a:solidFill>
              <a:srgbClr val="8ACD3A"/>
            </a:solidFill>
            <a:latin typeface="Calibri"/>
            <a:ea typeface="DengXian" panose="02010600030101010101" pitchFamily="2" charset="-122"/>
            <a:cs typeface="+mn-cs"/>
          </a:endParaRPr>
        </a:p>
      </dgm:t>
    </dgm:pt>
    <dgm:pt modelId="{DD6E148D-6F50-A24F-82C3-F6B295F6F05A}" type="parTrans" cxnId="{02FD54C8-E0C3-3C40-8265-84A653318A6F}">
      <dgm:prSet/>
      <dgm:spPr/>
      <dgm:t>
        <a:bodyPr/>
        <a:lstStyle/>
        <a:p>
          <a:endParaRPr lang="en-US"/>
        </a:p>
      </dgm:t>
    </dgm:pt>
    <dgm:pt modelId="{77964159-A866-5C45-A6D9-93B2C5B9D808}" type="sibTrans" cxnId="{02FD54C8-E0C3-3C40-8265-84A653318A6F}">
      <dgm:prSet/>
      <dgm:spPr/>
      <dgm:t>
        <a:bodyPr/>
        <a:lstStyle/>
        <a:p>
          <a:endParaRPr lang="en-US"/>
        </a:p>
      </dgm:t>
    </dgm:pt>
    <dgm:pt modelId="{89A632DC-19B4-4B4F-83B6-E1692471C91B}">
      <dgm:prSet custT="1"/>
      <dgm:spPr>
        <a:solidFill>
          <a:prstClr val="white"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8ACD3A"/>
          </a:solidFill>
          <a:prstDash val="solid"/>
          <a:miter lim="800000"/>
        </a:ln>
        <a:effectLst/>
      </dgm:spPr>
      <dgm:t>
        <a:bodyPr spcFirstLastPara="0" vert="horz" wrap="square" lIns="76200" tIns="76200" rIns="76200" bIns="76200" numCol="1" spcCol="1270" anchor="ctr" anchorCtr="0"/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>
              <a:solidFill>
                <a:srgbClr val="8ACD3A"/>
              </a:solidFill>
              <a:latin typeface="Calibri"/>
              <a:ea typeface="DengXian" panose="02010600030101010101" pitchFamily="2" charset="-122"/>
              <a:cs typeface="+mn-cs"/>
            </a:rPr>
            <a:t>2</a:t>
          </a:r>
          <a:r>
            <a:rPr lang="zh-CN" altLang="en-US" sz="2000" kern="1200" dirty="0">
              <a:solidFill>
                <a:srgbClr val="8ACD3A"/>
              </a:solidFill>
              <a:latin typeface="Calibri"/>
              <a:ea typeface="DengXian" panose="02010600030101010101" pitchFamily="2" charset="-122"/>
              <a:cs typeface="+mn-cs"/>
            </a:rPr>
            <a:t>、什么情况下使用</a:t>
          </a:r>
          <a:r>
            <a:rPr lang="en-US" altLang="zh-CN" sz="2000" kern="1200" dirty="0">
              <a:solidFill>
                <a:srgbClr val="8ACD3A"/>
              </a:solidFill>
              <a:latin typeface="Calibri"/>
              <a:ea typeface="DengXian" panose="02010600030101010101" pitchFamily="2" charset="-122"/>
              <a:cs typeface="+mn-cs"/>
            </a:rPr>
            <a:t>H5</a:t>
          </a:r>
        </a:p>
      </dgm:t>
    </dgm:pt>
    <dgm:pt modelId="{3503E2A9-34BA-B74A-A069-CD90CF9D8439}" type="parTrans" cxnId="{6830D79E-275A-1B4A-8C96-42EE0F1F2147}">
      <dgm:prSet/>
      <dgm:spPr/>
      <dgm:t>
        <a:bodyPr/>
        <a:lstStyle/>
        <a:p>
          <a:endParaRPr lang="en-US"/>
        </a:p>
      </dgm:t>
    </dgm:pt>
    <dgm:pt modelId="{9C9FF3FC-6EDC-B64E-8E73-E47EC7B656B2}" type="sibTrans" cxnId="{6830D79E-275A-1B4A-8C96-42EE0F1F2147}">
      <dgm:prSet/>
      <dgm:spPr/>
      <dgm:t>
        <a:bodyPr/>
        <a:lstStyle/>
        <a:p>
          <a:endParaRPr lang="en-US"/>
        </a:p>
      </dgm:t>
    </dgm:pt>
    <dgm:pt modelId="{34297B6F-8523-9949-B05C-C1EBA06F1BBE}">
      <dgm:prSet custT="1"/>
      <dgm:spPr>
        <a:solidFill>
          <a:prstClr val="white"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8ACD3A"/>
          </a:solidFill>
          <a:prstDash val="solid"/>
          <a:miter lim="800000"/>
        </a:ln>
        <a:effectLst/>
      </dgm:spPr>
      <dgm:t>
        <a:bodyPr spcFirstLastPara="0" vert="horz" wrap="square" lIns="76200" tIns="76200" rIns="76200" bIns="76200" numCol="1" spcCol="1270" anchor="ctr" anchorCtr="0"/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>
              <a:solidFill>
                <a:srgbClr val="8ACD3A"/>
              </a:solidFill>
              <a:latin typeface="Calibri"/>
              <a:ea typeface="DengXian" panose="02010600030101010101" pitchFamily="2" charset="-122"/>
              <a:cs typeface="+mn-cs"/>
            </a:rPr>
            <a:t>3</a:t>
          </a:r>
          <a:r>
            <a:rPr lang="zh-CN" altLang="en-US" sz="2000" kern="1200" dirty="0">
              <a:solidFill>
                <a:srgbClr val="8ACD3A"/>
              </a:solidFill>
              <a:latin typeface="Calibri"/>
              <a:ea typeface="DengXian" panose="02010600030101010101" pitchFamily="2" charset="-122"/>
              <a:cs typeface="+mn-cs"/>
            </a:rPr>
            <a:t>、</a:t>
          </a:r>
          <a:r>
            <a:rPr lang="en-US" altLang="zh-CN" sz="2000" kern="1200" dirty="0" err="1">
              <a:solidFill>
                <a:srgbClr val="8ACD3A"/>
              </a:solidFill>
              <a:latin typeface="Calibri"/>
              <a:ea typeface="DengXian" panose="02010600030101010101" pitchFamily="2" charset="-122"/>
              <a:cs typeface="+mn-cs"/>
            </a:rPr>
            <a:t>Webview</a:t>
          </a:r>
          <a:r>
            <a:rPr lang="zh-CN" altLang="en-US" sz="2000" kern="1200" dirty="0">
              <a:solidFill>
                <a:srgbClr val="8ACD3A"/>
              </a:solidFill>
              <a:latin typeface="Calibri"/>
              <a:ea typeface="DengXian" panose="02010600030101010101" pitchFamily="2" charset="-122"/>
              <a:cs typeface="+mn-cs"/>
            </a:rPr>
            <a:t>和</a:t>
          </a:r>
          <a:r>
            <a:rPr lang="en-US" altLang="zh-CN" sz="2000" kern="1200" dirty="0">
              <a:solidFill>
                <a:srgbClr val="8ACD3A"/>
              </a:solidFill>
              <a:latin typeface="Calibri"/>
              <a:ea typeface="DengXian" panose="02010600030101010101" pitchFamily="2" charset="-122"/>
              <a:cs typeface="+mn-cs"/>
            </a:rPr>
            <a:t>App</a:t>
          </a:r>
          <a:r>
            <a:rPr lang="zh-CN" altLang="en-US" sz="2000" kern="1200" dirty="0">
              <a:solidFill>
                <a:srgbClr val="8ACD3A"/>
              </a:solidFill>
              <a:latin typeface="Calibri"/>
              <a:ea typeface="DengXian" panose="02010600030101010101" pitchFamily="2" charset="-122"/>
              <a:cs typeface="+mn-cs"/>
            </a:rPr>
            <a:t>其他组件的关系和通信</a:t>
          </a:r>
          <a:endParaRPr lang="en-US" altLang="zh-CN" sz="2000" kern="1200" dirty="0">
            <a:solidFill>
              <a:srgbClr val="8ACD3A"/>
            </a:solidFill>
            <a:latin typeface="Calibri"/>
            <a:ea typeface="DengXian" panose="02010600030101010101" pitchFamily="2" charset="-122"/>
            <a:cs typeface="+mn-cs"/>
          </a:endParaRPr>
        </a:p>
      </dgm:t>
    </dgm:pt>
    <dgm:pt modelId="{5E5210C6-2F02-4648-969F-F4CA366965FF}" type="parTrans" cxnId="{C1423F8E-FD0C-AB4E-94C4-DE39E1C81513}">
      <dgm:prSet/>
      <dgm:spPr/>
      <dgm:t>
        <a:bodyPr/>
        <a:lstStyle/>
        <a:p>
          <a:endParaRPr lang="en-US"/>
        </a:p>
      </dgm:t>
    </dgm:pt>
    <dgm:pt modelId="{6A782ADD-7CC7-DD4A-A911-866D733927AD}" type="sibTrans" cxnId="{C1423F8E-FD0C-AB4E-94C4-DE39E1C81513}">
      <dgm:prSet/>
      <dgm:spPr/>
      <dgm:t>
        <a:bodyPr/>
        <a:lstStyle/>
        <a:p>
          <a:endParaRPr lang="en-US"/>
        </a:p>
      </dgm:t>
    </dgm:pt>
    <dgm:pt modelId="{DF93F4C2-5A8B-544A-B92B-F9A92251A6AF}">
      <dgm:prSet custT="1"/>
      <dgm:spPr>
        <a:solidFill>
          <a:srgbClr val="8ACD3A"/>
        </a:solidFill>
        <a:ln w="12700" cap="flat" cmpd="sng" algn="ctr">
          <a:solidFill>
            <a:srgbClr val="8ACD3A"/>
          </a:solidFill>
          <a:prstDash val="solid"/>
          <a:miter lim="800000"/>
        </a:ln>
        <a:effectLst/>
      </dgm:spPr>
      <dgm:t>
        <a:bodyPr spcFirstLastPara="0" vert="horz" wrap="square" lIns="76200" tIns="76200" rIns="76200" bIns="76200" numCol="1" spcCol="1270" anchor="ctr" anchorCtr="0"/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>
              <a:solidFill>
                <a:prstClr val="white"/>
              </a:solidFill>
              <a:latin typeface="Calibri"/>
              <a:ea typeface="DengXian" panose="02010600030101010101" pitchFamily="2" charset="-122"/>
              <a:cs typeface="+mn-cs"/>
            </a:rPr>
            <a:t>4</a:t>
          </a:r>
          <a:r>
            <a:rPr lang="zh-CN" altLang="en-US" sz="2000" kern="1200" dirty="0">
              <a:solidFill>
                <a:prstClr val="white"/>
              </a:solidFill>
              <a:latin typeface="Calibri"/>
              <a:ea typeface="DengXian" panose="02010600030101010101" pitchFamily="2" charset="-122"/>
              <a:cs typeface="+mn-cs"/>
            </a:rPr>
            <a:t>、</a:t>
          </a:r>
          <a:r>
            <a:rPr lang="en-US" altLang="zh-CN" sz="2000" kern="1200" dirty="0" err="1">
              <a:solidFill>
                <a:prstClr val="white"/>
              </a:solidFill>
              <a:latin typeface="Calibri"/>
              <a:ea typeface="DengXian" panose="02010600030101010101" pitchFamily="2" charset="-122"/>
              <a:cs typeface="+mn-cs"/>
            </a:rPr>
            <a:t>Webview</a:t>
          </a:r>
          <a:r>
            <a:rPr lang="zh-CN" altLang="en-US" sz="2000" kern="1200" dirty="0">
              <a:solidFill>
                <a:prstClr val="white"/>
              </a:solidFill>
              <a:latin typeface="Calibri"/>
              <a:ea typeface="DengXian" panose="02010600030101010101" pitchFamily="2" charset="-122"/>
              <a:cs typeface="+mn-cs"/>
            </a:rPr>
            <a:t>和</a:t>
          </a:r>
          <a:r>
            <a:rPr lang="en-US" altLang="zh-CN" sz="2000" kern="1200" dirty="0">
              <a:solidFill>
                <a:prstClr val="white"/>
              </a:solidFill>
              <a:latin typeface="Calibri"/>
              <a:ea typeface="DengXian" panose="02010600030101010101" pitchFamily="2" charset="-122"/>
              <a:cs typeface="+mn-cs"/>
            </a:rPr>
            <a:t>Native</a:t>
          </a:r>
          <a:r>
            <a:rPr lang="zh-CN" altLang="en-US" sz="2000" kern="1200" dirty="0">
              <a:solidFill>
                <a:prstClr val="white"/>
              </a:solidFill>
              <a:latin typeface="Calibri"/>
              <a:ea typeface="DengXian" panose="02010600030101010101" pitchFamily="2" charset="-122"/>
              <a:cs typeface="+mn-cs"/>
            </a:rPr>
            <a:t>的通信</a:t>
          </a:r>
          <a:endParaRPr lang="en-US" altLang="zh-CN" sz="2000" kern="1200" dirty="0">
            <a:solidFill>
              <a:prstClr val="white"/>
            </a:solidFill>
            <a:latin typeface="Calibri"/>
            <a:ea typeface="DengXian" panose="02010600030101010101" pitchFamily="2" charset="-122"/>
            <a:cs typeface="+mn-cs"/>
          </a:endParaRPr>
        </a:p>
      </dgm:t>
    </dgm:pt>
    <dgm:pt modelId="{986F0FBF-9193-5D4C-B2A2-2BE49F77D9D3}" type="parTrans" cxnId="{FF1A9DAD-2EAC-9E41-8EEE-D9A70F217F13}">
      <dgm:prSet/>
      <dgm:spPr/>
      <dgm:t>
        <a:bodyPr/>
        <a:lstStyle/>
        <a:p>
          <a:endParaRPr lang="en-US"/>
        </a:p>
      </dgm:t>
    </dgm:pt>
    <dgm:pt modelId="{FBD2C175-A317-CA43-B8FD-349CD5A9B1C9}" type="sibTrans" cxnId="{FF1A9DAD-2EAC-9E41-8EEE-D9A70F217F13}">
      <dgm:prSet/>
      <dgm:spPr/>
      <dgm:t>
        <a:bodyPr/>
        <a:lstStyle/>
        <a:p>
          <a:endParaRPr lang="en-US"/>
        </a:p>
      </dgm:t>
    </dgm:pt>
    <dgm:pt modelId="{829E03CE-4BE7-3540-B96E-AC45486D6E91}">
      <dgm:prSet custT="1"/>
      <dgm:spPr>
        <a:solidFill>
          <a:prstClr val="white"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8ACD3A"/>
          </a:solidFill>
          <a:prstDash val="solid"/>
          <a:miter lim="800000"/>
        </a:ln>
        <a:effectLst/>
      </dgm:spPr>
      <dgm:t>
        <a:bodyPr spcFirstLastPara="0" vert="horz" wrap="square" lIns="76200" tIns="76200" rIns="76200" bIns="76200" numCol="1" spcCol="1270" anchor="ctr" anchorCtr="0"/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>
              <a:solidFill>
                <a:srgbClr val="8ACD3A"/>
              </a:solidFill>
              <a:latin typeface="Calibri"/>
              <a:ea typeface="DengXian" panose="02010600030101010101" pitchFamily="2" charset="-122"/>
              <a:cs typeface="+mn-cs"/>
            </a:rPr>
            <a:t>5</a:t>
          </a:r>
          <a:r>
            <a:rPr lang="zh-CN" altLang="en-US" sz="2000" kern="1200" dirty="0">
              <a:solidFill>
                <a:srgbClr val="8ACD3A"/>
              </a:solidFill>
              <a:latin typeface="Calibri"/>
              <a:ea typeface="DengXian" panose="02010600030101010101" pitchFamily="2" charset="-122"/>
              <a:cs typeface="+mn-cs"/>
            </a:rPr>
            <a:t>、</a:t>
          </a:r>
          <a:r>
            <a:rPr lang="en-US" sz="2000" kern="1200" dirty="0">
              <a:solidFill>
                <a:srgbClr val="8ACD3A"/>
              </a:solidFill>
              <a:latin typeface="Calibri"/>
              <a:ea typeface="DengXian" panose="02010600030101010101" pitchFamily="2" charset="-122"/>
              <a:cs typeface="+mn-cs"/>
            </a:rPr>
            <a:t>WebView </a:t>
          </a:r>
          <a:r>
            <a:rPr lang="zh-CN" altLang="en-US" sz="2000" kern="1200" dirty="0">
              <a:solidFill>
                <a:srgbClr val="8ACD3A"/>
              </a:solidFill>
              <a:latin typeface="Calibri"/>
              <a:ea typeface="DengXian" panose="02010600030101010101" pitchFamily="2" charset="-122"/>
              <a:cs typeface="+mn-cs"/>
            </a:rPr>
            <a:t>缓存机制 </a:t>
          </a:r>
          <a:r>
            <a:rPr lang="en-US" altLang="zh-CN" sz="2000" kern="1200" dirty="0">
              <a:solidFill>
                <a:srgbClr val="8ACD3A"/>
              </a:solidFill>
              <a:latin typeface="Calibri"/>
              <a:ea typeface="DengXian" panose="02010600030101010101" pitchFamily="2" charset="-122"/>
              <a:cs typeface="+mn-cs"/>
            </a:rPr>
            <a:t>&amp; </a:t>
          </a:r>
          <a:r>
            <a:rPr lang="zh-CN" altLang="en-US" sz="2000" kern="1200" dirty="0">
              <a:solidFill>
                <a:srgbClr val="8ACD3A"/>
              </a:solidFill>
              <a:latin typeface="Calibri"/>
              <a:ea typeface="DengXian" panose="02010600030101010101" pitchFamily="2" charset="-122"/>
              <a:cs typeface="+mn-cs"/>
            </a:rPr>
            <a:t>资源加载方案</a:t>
          </a:r>
          <a:endParaRPr lang="en-US" sz="2000" kern="1200" dirty="0">
            <a:solidFill>
              <a:srgbClr val="8ACD3A"/>
            </a:solidFill>
            <a:latin typeface="Calibri"/>
            <a:ea typeface="DengXian" panose="02010600030101010101" pitchFamily="2" charset="-122"/>
            <a:cs typeface="+mn-cs"/>
          </a:endParaRPr>
        </a:p>
      </dgm:t>
    </dgm:pt>
    <dgm:pt modelId="{E018E2E1-D622-5C40-A516-E8EC0AB9F483}" type="parTrans" cxnId="{6428C204-B558-074D-9F16-4AC48D648F31}">
      <dgm:prSet/>
      <dgm:spPr/>
      <dgm:t>
        <a:bodyPr/>
        <a:lstStyle/>
        <a:p>
          <a:endParaRPr lang="en-US"/>
        </a:p>
      </dgm:t>
    </dgm:pt>
    <dgm:pt modelId="{5EE65A4B-9B49-EC40-A035-50D069EC70A0}" type="sibTrans" cxnId="{6428C204-B558-074D-9F16-4AC48D648F31}">
      <dgm:prSet/>
      <dgm:spPr/>
      <dgm:t>
        <a:bodyPr/>
        <a:lstStyle/>
        <a:p>
          <a:endParaRPr lang="en-US"/>
        </a:p>
      </dgm:t>
    </dgm:pt>
    <dgm:pt modelId="{E169B2DF-854B-1D43-91EF-9690BC0EF530}">
      <dgm:prSet custT="1"/>
      <dgm:spPr>
        <a:solidFill>
          <a:prstClr val="white"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8ACD3A"/>
          </a:solidFill>
          <a:prstDash val="solid"/>
          <a:miter lim="800000"/>
        </a:ln>
        <a:effectLst/>
      </dgm:spPr>
      <dgm:t>
        <a:bodyPr spcFirstLastPara="0" vert="horz" wrap="square" lIns="76200" tIns="76200" rIns="76200" bIns="76200" numCol="1" spcCol="1270" anchor="ctr" anchorCtr="0"/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>
              <a:solidFill>
                <a:srgbClr val="8ACD3A"/>
              </a:solidFill>
              <a:latin typeface="Calibri"/>
              <a:ea typeface="DengXian" panose="02010600030101010101" pitchFamily="2" charset="-122"/>
              <a:cs typeface="+mn-cs"/>
            </a:rPr>
            <a:t>6</a:t>
          </a:r>
          <a:r>
            <a:rPr lang="zh-CN" altLang="en-US" sz="2000" kern="1200" dirty="0">
              <a:solidFill>
                <a:srgbClr val="8ACD3A"/>
              </a:solidFill>
              <a:latin typeface="Calibri"/>
              <a:ea typeface="DengXian" panose="02010600030101010101" pitchFamily="2" charset="-122"/>
              <a:cs typeface="+mn-cs"/>
            </a:rPr>
            <a:t>、</a:t>
          </a:r>
          <a:r>
            <a:rPr lang="en-US" altLang="zh-CN" sz="2000" kern="1200" dirty="0" err="1">
              <a:solidFill>
                <a:srgbClr val="8ACD3A"/>
              </a:solidFill>
              <a:latin typeface="Calibri"/>
              <a:ea typeface="DengXian" panose="02010600030101010101" pitchFamily="2" charset="-122"/>
              <a:cs typeface="+mn-cs"/>
            </a:rPr>
            <a:t>Webview</a:t>
          </a:r>
          <a:r>
            <a:rPr lang="zh-CN" altLang="en-US" sz="2000" kern="1200" dirty="0">
              <a:solidFill>
                <a:srgbClr val="8ACD3A"/>
              </a:solidFill>
              <a:latin typeface="Calibri"/>
              <a:ea typeface="DengXian" panose="02010600030101010101" pitchFamily="2" charset="-122"/>
              <a:cs typeface="+mn-cs"/>
            </a:rPr>
            <a:t>安全漏洞</a:t>
          </a:r>
          <a:endParaRPr lang="zh-CN" altLang="en-US" sz="2000" kern="1200" dirty="0">
            <a:solidFill>
              <a:srgbClr val="8ACD3A"/>
            </a:solidFill>
            <a:latin typeface="等线" panose="020F0502020204030204"/>
            <a:ea typeface="等线" panose="02010600030101010101" pitchFamily="2" charset="-122"/>
            <a:cs typeface="+mn-cs"/>
          </a:endParaRPr>
        </a:p>
      </dgm:t>
    </dgm:pt>
    <dgm:pt modelId="{533DBF37-0B07-3045-AD08-6DA4FBD97B77}" type="parTrans" cxnId="{4B58C5D6-5302-C643-9EE7-627AF0146561}">
      <dgm:prSet/>
      <dgm:spPr/>
      <dgm:t>
        <a:bodyPr/>
        <a:lstStyle/>
        <a:p>
          <a:endParaRPr lang="zh-CN" altLang="en-US"/>
        </a:p>
      </dgm:t>
    </dgm:pt>
    <dgm:pt modelId="{2C8AF061-3A64-294A-9CD8-3CE43D48ECC4}" type="sibTrans" cxnId="{4B58C5D6-5302-C643-9EE7-627AF0146561}">
      <dgm:prSet/>
      <dgm:spPr/>
      <dgm:t>
        <a:bodyPr/>
        <a:lstStyle/>
        <a:p>
          <a:endParaRPr lang="zh-CN" altLang="en-US"/>
        </a:p>
      </dgm:t>
    </dgm:pt>
    <dgm:pt modelId="{491AFED0-A43B-3740-8270-7B093A63E142}" type="pres">
      <dgm:prSet presAssocID="{5B2A8AF1-9367-0E43-90C8-087665270CFA}" presName="linear" presStyleCnt="0">
        <dgm:presLayoutVars>
          <dgm:animLvl val="lvl"/>
          <dgm:resizeHandles val="exact"/>
        </dgm:presLayoutVars>
      </dgm:prSet>
      <dgm:spPr/>
    </dgm:pt>
    <dgm:pt modelId="{C22AEF62-C0B4-3044-B714-1F03151460A1}" type="pres">
      <dgm:prSet presAssocID="{67E26A65-6222-814E-B41B-E235CE216B70}" presName="parentText" presStyleLbl="node1" presStyleIdx="0" presStyleCnt="6">
        <dgm:presLayoutVars>
          <dgm:chMax val="0"/>
          <dgm:bulletEnabled val="1"/>
        </dgm:presLayoutVars>
      </dgm:prSet>
      <dgm:spPr>
        <a:xfrm>
          <a:off x="0" y="51324"/>
          <a:ext cx="7315200" cy="526500"/>
        </a:xfrm>
        <a:prstGeom prst="roundRect">
          <a:avLst/>
        </a:prstGeom>
      </dgm:spPr>
    </dgm:pt>
    <dgm:pt modelId="{EDA6D927-BB40-F549-A97F-E8417F143EAF}" type="pres">
      <dgm:prSet presAssocID="{77964159-A866-5C45-A6D9-93B2C5B9D808}" presName="spacer" presStyleCnt="0"/>
      <dgm:spPr/>
    </dgm:pt>
    <dgm:pt modelId="{97817E15-85AC-4344-92C9-2CAE26DB2C4F}" type="pres">
      <dgm:prSet presAssocID="{89A632DC-19B4-4B4F-83B6-E1692471C91B}" presName="parentText" presStyleLbl="node1" presStyleIdx="1" presStyleCnt="6">
        <dgm:presLayoutVars>
          <dgm:chMax val="0"/>
          <dgm:bulletEnabled val="1"/>
        </dgm:presLayoutVars>
      </dgm:prSet>
      <dgm:spPr>
        <a:xfrm>
          <a:off x="0" y="635425"/>
          <a:ext cx="7315200" cy="526500"/>
        </a:xfrm>
        <a:prstGeom prst="roundRect">
          <a:avLst/>
        </a:prstGeom>
      </dgm:spPr>
    </dgm:pt>
    <dgm:pt modelId="{B1BCCF82-F715-B941-A57F-A14DF251F08D}" type="pres">
      <dgm:prSet presAssocID="{9C9FF3FC-6EDC-B64E-8E73-E47EC7B656B2}" presName="spacer" presStyleCnt="0"/>
      <dgm:spPr/>
    </dgm:pt>
    <dgm:pt modelId="{6B6FB5FF-6487-0D46-AEC5-015AACBC94A6}" type="pres">
      <dgm:prSet presAssocID="{34297B6F-8523-9949-B05C-C1EBA06F1BBE}" presName="parentText" presStyleLbl="node1" presStyleIdx="2" presStyleCnt="6">
        <dgm:presLayoutVars>
          <dgm:chMax val="0"/>
          <dgm:bulletEnabled val="1"/>
        </dgm:presLayoutVars>
      </dgm:prSet>
      <dgm:spPr>
        <a:xfrm>
          <a:off x="0" y="1219525"/>
          <a:ext cx="7315200" cy="526500"/>
        </a:xfrm>
        <a:prstGeom prst="roundRect">
          <a:avLst/>
        </a:prstGeom>
      </dgm:spPr>
    </dgm:pt>
    <dgm:pt modelId="{5CE38CB3-F34B-A542-918E-AB21A7610B79}" type="pres">
      <dgm:prSet presAssocID="{6A782ADD-7CC7-DD4A-A911-866D733927AD}" presName="spacer" presStyleCnt="0"/>
      <dgm:spPr/>
    </dgm:pt>
    <dgm:pt modelId="{B3935AA5-0B1E-CE44-B2A1-2AD3A540FFB1}" type="pres">
      <dgm:prSet presAssocID="{DF93F4C2-5A8B-544A-B92B-F9A92251A6AF}" presName="parentText" presStyleLbl="node1" presStyleIdx="3" presStyleCnt="6">
        <dgm:presLayoutVars>
          <dgm:chMax val="0"/>
          <dgm:bulletEnabled val="1"/>
        </dgm:presLayoutVars>
      </dgm:prSet>
      <dgm:spPr>
        <a:xfrm>
          <a:off x="0" y="1803625"/>
          <a:ext cx="7315200" cy="526500"/>
        </a:xfrm>
        <a:prstGeom prst="roundRect">
          <a:avLst/>
        </a:prstGeom>
      </dgm:spPr>
    </dgm:pt>
    <dgm:pt modelId="{B3ED93B7-2A40-FC40-B390-49B21BE5CA08}" type="pres">
      <dgm:prSet presAssocID="{FBD2C175-A317-CA43-B8FD-349CD5A9B1C9}" presName="spacer" presStyleCnt="0"/>
      <dgm:spPr/>
    </dgm:pt>
    <dgm:pt modelId="{1A40B707-26D8-2249-88F5-14B6C1F28C48}" type="pres">
      <dgm:prSet presAssocID="{829E03CE-4BE7-3540-B96E-AC45486D6E91}" presName="parentText" presStyleLbl="node1" presStyleIdx="4" presStyleCnt="6">
        <dgm:presLayoutVars>
          <dgm:chMax val="0"/>
          <dgm:bulletEnabled val="1"/>
        </dgm:presLayoutVars>
      </dgm:prSet>
      <dgm:spPr>
        <a:xfrm>
          <a:off x="0" y="2387725"/>
          <a:ext cx="7315200" cy="526500"/>
        </a:xfrm>
        <a:prstGeom prst="roundRect">
          <a:avLst/>
        </a:prstGeom>
      </dgm:spPr>
    </dgm:pt>
    <dgm:pt modelId="{D2BDEBA4-41FB-FE42-8967-557E2931056C}" type="pres">
      <dgm:prSet presAssocID="{5EE65A4B-9B49-EC40-A035-50D069EC70A0}" presName="spacer" presStyleCnt="0"/>
      <dgm:spPr/>
    </dgm:pt>
    <dgm:pt modelId="{ED0AAAC8-3886-7C48-AFB2-FF266938E11F}" type="pres">
      <dgm:prSet presAssocID="{E169B2DF-854B-1D43-91EF-9690BC0EF530}" presName="parentText" presStyleLbl="node1" presStyleIdx="5" presStyleCnt="6">
        <dgm:presLayoutVars>
          <dgm:chMax val="0"/>
          <dgm:bulletEnabled val="1"/>
        </dgm:presLayoutVars>
      </dgm:prSet>
      <dgm:spPr>
        <a:xfrm>
          <a:off x="0" y="2971825"/>
          <a:ext cx="7315200" cy="526500"/>
        </a:xfrm>
        <a:prstGeom prst="roundRect">
          <a:avLst/>
        </a:prstGeom>
      </dgm:spPr>
    </dgm:pt>
  </dgm:ptLst>
  <dgm:cxnLst>
    <dgm:cxn modelId="{6428C204-B558-074D-9F16-4AC48D648F31}" srcId="{5B2A8AF1-9367-0E43-90C8-087665270CFA}" destId="{829E03CE-4BE7-3540-B96E-AC45486D6E91}" srcOrd="4" destOrd="0" parTransId="{E018E2E1-D622-5C40-A516-E8EC0AB9F483}" sibTransId="{5EE65A4B-9B49-EC40-A035-50D069EC70A0}"/>
    <dgm:cxn modelId="{BC304D0E-AE60-1841-A814-1E605581B8F3}" type="presOf" srcId="{89A632DC-19B4-4B4F-83B6-E1692471C91B}" destId="{97817E15-85AC-4344-92C9-2CAE26DB2C4F}" srcOrd="0" destOrd="0" presId="urn:microsoft.com/office/officeart/2005/8/layout/vList2"/>
    <dgm:cxn modelId="{1320BB3A-D19C-D94C-AF46-7DEDBB6F86DD}" type="presOf" srcId="{67E26A65-6222-814E-B41B-E235CE216B70}" destId="{C22AEF62-C0B4-3044-B714-1F03151460A1}" srcOrd="0" destOrd="0" presId="urn:microsoft.com/office/officeart/2005/8/layout/vList2"/>
    <dgm:cxn modelId="{C9F6FD3B-5384-CD47-B9BB-D60EE8123BCD}" type="presOf" srcId="{829E03CE-4BE7-3540-B96E-AC45486D6E91}" destId="{1A40B707-26D8-2249-88F5-14B6C1F28C48}" srcOrd="0" destOrd="0" presId="urn:microsoft.com/office/officeart/2005/8/layout/vList2"/>
    <dgm:cxn modelId="{253B5A43-EA5A-FC4C-9125-D0668B28A1D7}" type="presOf" srcId="{5B2A8AF1-9367-0E43-90C8-087665270CFA}" destId="{491AFED0-A43B-3740-8270-7B093A63E142}" srcOrd="0" destOrd="0" presId="urn:microsoft.com/office/officeart/2005/8/layout/vList2"/>
    <dgm:cxn modelId="{C1423F8E-FD0C-AB4E-94C4-DE39E1C81513}" srcId="{5B2A8AF1-9367-0E43-90C8-087665270CFA}" destId="{34297B6F-8523-9949-B05C-C1EBA06F1BBE}" srcOrd="2" destOrd="0" parTransId="{5E5210C6-2F02-4648-969F-F4CA366965FF}" sibTransId="{6A782ADD-7CC7-DD4A-A911-866D733927AD}"/>
    <dgm:cxn modelId="{6830D79E-275A-1B4A-8C96-42EE0F1F2147}" srcId="{5B2A8AF1-9367-0E43-90C8-087665270CFA}" destId="{89A632DC-19B4-4B4F-83B6-E1692471C91B}" srcOrd="1" destOrd="0" parTransId="{3503E2A9-34BA-B74A-A069-CD90CF9D8439}" sibTransId="{9C9FF3FC-6EDC-B64E-8E73-E47EC7B656B2}"/>
    <dgm:cxn modelId="{FF1A9DAD-2EAC-9E41-8EEE-D9A70F217F13}" srcId="{5B2A8AF1-9367-0E43-90C8-087665270CFA}" destId="{DF93F4C2-5A8B-544A-B92B-F9A92251A6AF}" srcOrd="3" destOrd="0" parTransId="{986F0FBF-9193-5D4C-B2A2-2BE49F77D9D3}" sibTransId="{FBD2C175-A317-CA43-B8FD-349CD5A9B1C9}"/>
    <dgm:cxn modelId="{DB412CBF-2C6D-EC40-967E-073C0E5B9498}" type="presOf" srcId="{34297B6F-8523-9949-B05C-C1EBA06F1BBE}" destId="{6B6FB5FF-6487-0D46-AEC5-015AACBC94A6}" srcOrd="0" destOrd="0" presId="urn:microsoft.com/office/officeart/2005/8/layout/vList2"/>
    <dgm:cxn modelId="{A77D4AC6-259F-6340-A064-15B6940880AD}" type="presOf" srcId="{E169B2DF-854B-1D43-91EF-9690BC0EF530}" destId="{ED0AAAC8-3886-7C48-AFB2-FF266938E11F}" srcOrd="0" destOrd="0" presId="urn:microsoft.com/office/officeart/2005/8/layout/vList2"/>
    <dgm:cxn modelId="{02FD54C8-E0C3-3C40-8265-84A653318A6F}" srcId="{5B2A8AF1-9367-0E43-90C8-087665270CFA}" destId="{67E26A65-6222-814E-B41B-E235CE216B70}" srcOrd="0" destOrd="0" parTransId="{DD6E148D-6F50-A24F-82C3-F6B295F6F05A}" sibTransId="{77964159-A866-5C45-A6D9-93B2C5B9D808}"/>
    <dgm:cxn modelId="{4B58C5D6-5302-C643-9EE7-627AF0146561}" srcId="{5B2A8AF1-9367-0E43-90C8-087665270CFA}" destId="{E169B2DF-854B-1D43-91EF-9690BC0EF530}" srcOrd="5" destOrd="0" parTransId="{533DBF37-0B07-3045-AD08-6DA4FBD97B77}" sibTransId="{2C8AF061-3A64-294A-9CD8-3CE43D48ECC4}"/>
    <dgm:cxn modelId="{9C43A6DA-9E81-9A4E-8874-DF07DA7674F6}" type="presOf" srcId="{DF93F4C2-5A8B-544A-B92B-F9A92251A6AF}" destId="{B3935AA5-0B1E-CE44-B2A1-2AD3A540FFB1}" srcOrd="0" destOrd="0" presId="urn:microsoft.com/office/officeart/2005/8/layout/vList2"/>
    <dgm:cxn modelId="{4BBF91CE-949A-6647-B2E5-87689BF4333B}" type="presParOf" srcId="{491AFED0-A43B-3740-8270-7B093A63E142}" destId="{C22AEF62-C0B4-3044-B714-1F03151460A1}" srcOrd="0" destOrd="0" presId="urn:microsoft.com/office/officeart/2005/8/layout/vList2"/>
    <dgm:cxn modelId="{A14D1350-49BF-D04C-885E-0C5BC448B56C}" type="presParOf" srcId="{491AFED0-A43B-3740-8270-7B093A63E142}" destId="{EDA6D927-BB40-F549-A97F-E8417F143EAF}" srcOrd="1" destOrd="0" presId="urn:microsoft.com/office/officeart/2005/8/layout/vList2"/>
    <dgm:cxn modelId="{180267D6-01A5-944D-AC9F-923B3475B6C6}" type="presParOf" srcId="{491AFED0-A43B-3740-8270-7B093A63E142}" destId="{97817E15-85AC-4344-92C9-2CAE26DB2C4F}" srcOrd="2" destOrd="0" presId="urn:microsoft.com/office/officeart/2005/8/layout/vList2"/>
    <dgm:cxn modelId="{D2E84D2D-DF57-C04D-AC38-32A6AB5E32EB}" type="presParOf" srcId="{491AFED0-A43B-3740-8270-7B093A63E142}" destId="{B1BCCF82-F715-B941-A57F-A14DF251F08D}" srcOrd="3" destOrd="0" presId="urn:microsoft.com/office/officeart/2005/8/layout/vList2"/>
    <dgm:cxn modelId="{02B6AB6B-5202-754E-BEF9-FBD21681F127}" type="presParOf" srcId="{491AFED0-A43B-3740-8270-7B093A63E142}" destId="{6B6FB5FF-6487-0D46-AEC5-015AACBC94A6}" srcOrd="4" destOrd="0" presId="urn:microsoft.com/office/officeart/2005/8/layout/vList2"/>
    <dgm:cxn modelId="{2403B1DE-EA04-FB4D-B1C4-3BAFD4D94D29}" type="presParOf" srcId="{491AFED0-A43B-3740-8270-7B093A63E142}" destId="{5CE38CB3-F34B-A542-918E-AB21A7610B79}" srcOrd="5" destOrd="0" presId="urn:microsoft.com/office/officeart/2005/8/layout/vList2"/>
    <dgm:cxn modelId="{9FD9081C-BB0A-F147-8E70-A903CB95CE7C}" type="presParOf" srcId="{491AFED0-A43B-3740-8270-7B093A63E142}" destId="{B3935AA5-0B1E-CE44-B2A1-2AD3A540FFB1}" srcOrd="6" destOrd="0" presId="urn:microsoft.com/office/officeart/2005/8/layout/vList2"/>
    <dgm:cxn modelId="{A80128AD-7B5B-DF4C-B341-E6CEAB1D6C28}" type="presParOf" srcId="{491AFED0-A43B-3740-8270-7B093A63E142}" destId="{B3ED93B7-2A40-FC40-B390-49B21BE5CA08}" srcOrd="7" destOrd="0" presId="urn:microsoft.com/office/officeart/2005/8/layout/vList2"/>
    <dgm:cxn modelId="{A184CCEA-C7CE-AD46-9E26-FC2D5F024E9C}" type="presParOf" srcId="{491AFED0-A43B-3740-8270-7B093A63E142}" destId="{1A40B707-26D8-2249-88F5-14B6C1F28C48}" srcOrd="8" destOrd="0" presId="urn:microsoft.com/office/officeart/2005/8/layout/vList2"/>
    <dgm:cxn modelId="{20C2142D-0DE7-C04D-B93D-6061BA6CA1B9}" type="presParOf" srcId="{491AFED0-A43B-3740-8270-7B093A63E142}" destId="{D2BDEBA4-41FB-FE42-8967-557E2931056C}" srcOrd="9" destOrd="0" presId="urn:microsoft.com/office/officeart/2005/8/layout/vList2"/>
    <dgm:cxn modelId="{4C1CCC17-E96C-3D42-A11E-F73F6BE8A9C5}" type="presParOf" srcId="{491AFED0-A43B-3740-8270-7B093A63E142}" destId="{ED0AAAC8-3886-7C48-AFB2-FF266938E11F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5B2A8AF1-9367-0E43-90C8-087665270CFA}" type="doc">
      <dgm:prSet loTypeId="urn:microsoft.com/office/officeart/2005/8/layout/vList2" loCatId="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67E26A65-6222-814E-B41B-E235CE216B70}">
      <dgm:prSet phldrT="[Text]" custT="1"/>
      <dgm:spPr>
        <a:solidFill>
          <a:prstClr val="white"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8ACD3A"/>
          </a:solidFill>
          <a:prstDash val="solid"/>
          <a:miter lim="800000"/>
        </a:ln>
        <a:effectLst/>
      </dgm:spPr>
      <dgm:t>
        <a:bodyPr spcFirstLastPara="0" vert="horz" wrap="square" lIns="76200" tIns="76200" rIns="76200" bIns="76200" numCol="1" spcCol="1270" anchor="ctr" anchorCtr="0"/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>
              <a:solidFill>
                <a:srgbClr val="8ACD3A"/>
              </a:solidFill>
              <a:latin typeface="Calibri"/>
              <a:ea typeface="DengXian" panose="02010600030101010101" pitchFamily="2" charset="-122"/>
              <a:cs typeface="+mn-cs"/>
            </a:rPr>
            <a:t>1</a:t>
          </a:r>
          <a:r>
            <a:rPr lang="zh-CN" altLang="en-US" sz="2000" kern="1200" dirty="0">
              <a:solidFill>
                <a:srgbClr val="8ACD3A"/>
              </a:solidFill>
              <a:latin typeface="Calibri"/>
              <a:ea typeface="DengXian" panose="02010600030101010101" pitchFamily="2" charset="-122"/>
              <a:cs typeface="+mn-cs"/>
            </a:rPr>
            <a:t>、</a:t>
          </a:r>
          <a:r>
            <a:rPr lang="en-US" altLang="zh-CN" sz="2000" kern="1200" dirty="0">
              <a:solidFill>
                <a:srgbClr val="8ACD3A"/>
              </a:solidFill>
              <a:latin typeface="Calibri"/>
              <a:ea typeface="DengXian" panose="02010600030101010101" pitchFamily="2" charset="-122"/>
              <a:cs typeface="+mn-cs"/>
            </a:rPr>
            <a:t>H5</a:t>
          </a:r>
          <a:r>
            <a:rPr lang="zh-CN" altLang="en-US" sz="2000" kern="1200" dirty="0">
              <a:solidFill>
                <a:srgbClr val="8ACD3A"/>
              </a:solidFill>
              <a:latin typeface="Calibri"/>
              <a:ea typeface="DengXian" panose="02010600030101010101" pitchFamily="2" charset="-122"/>
              <a:cs typeface="+mn-cs"/>
            </a:rPr>
            <a:t>会替代</a:t>
          </a:r>
          <a:r>
            <a:rPr lang="en-US" altLang="zh-CN" sz="2000" kern="1200" dirty="0">
              <a:solidFill>
                <a:srgbClr val="8ACD3A"/>
              </a:solidFill>
              <a:latin typeface="Calibri"/>
              <a:ea typeface="DengXian" panose="02010600030101010101" pitchFamily="2" charset="-122"/>
              <a:cs typeface="+mn-cs"/>
            </a:rPr>
            <a:t>Native</a:t>
          </a:r>
          <a:r>
            <a:rPr lang="zh-CN" altLang="en-US" sz="2000" kern="1200" dirty="0">
              <a:solidFill>
                <a:srgbClr val="8ACD3A"/>
              </a:solidFill>
              <a:latin typeface="Calibri"/>
              <a:ea typeface="DengXian" panose="02010600030101010101" pitchFamily="2" charset="-122"/>
              <a:cs typeface="+mn-cs"/>
            </a:rPr>
            <a:t>么</a:t>
          </a:r>
          <a:endParaRPr lang="en-US" sz="2000" kern="1200" dirty="0">
            <a:solidFill>
              <a:srgbClr val="8ACD3A"/>
            </a:solidFill>
            <a:latin typeface="Calibri"/>
            <a:ea typeface="DengXian" panose="02010600030101010101" pitchFamily="2" charset="-122"/>
            <a:cs typeface="+mn-cs"/>
          </a:endParaRPr>
        </a:p>
      </dgm:t>
    </dgm:pt>
    <dgm:pt modelId="{DD6E148D-6F50-A24F-82C3-F6B295F6F05A}" type="parTrans" cxnId="{02FD54C8-E0C3-3C40-8265-84A653318A6F}">
      <dgm:prSet/>
      <dgm:spPr/>
      <dgm:t>
        <a:bodyPr/>
        <a:lstStyle/>
        <a:p>
          <a:endParaRPr lang="en-US"/>
        </a:p>
      </dgm:t>
    </dgm:pt>
    <dgm:pt modelId="{77964159-A866-5C45-A6D9-93B2C5B9D808}" type="sibTrans" cxnId="{02FD54C8-E0C3-3C40-8265-84A653318A6F}">
      <dgm:prSet/>
      <dgm:spPr/>
      <dgm:t>
        <a:bodyPr/>
        <a:lstStyle/>
        <a:p>
          <a:endParaRPr lang="en-US"/>
        </a:p>
      </dgm:t>
    </dgm:pt>
    <dgm:pt modelId="{89A632DC-19B4-4B4F-83B6-E1692471C91B}">
      <dgm:prSet custT="1"/>
      <dgm:spPr>
        <a:solidFill>
          <a:prstClr val="white"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8ACD3A"/>
          </a:solidFill>
          <a:prstDash val="solid"/>
          <a:miter lim="800000"/>
        </a:ln>
        <a:effectLst/>
      </dgm:spPr>
      <dgm:t>
        <a:bodyPr spcFirstLastPara="0" vert="horz" wrap="square" lIns="76200" tIns="76200" rIns="76200" bIns="76200" numCol="1" spcCol="1270" anchor="ctr" anchorCtr="0"/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>
              <a:solidFill>
                <a:srgbClr val="8ACD3A"/>
              </a:solidFill>
              <a:latin typeface="Calibri"/>
              <a:ea typeface="DengXian" panose="02010600030101010101" pitchFamily="2" charset="-122"/>
              <a:cs typeface="+mn-cs"/>
            </a:rPr>
            <a:t>2</a:t>
          </a:r>
          <a:r>
            <a:rPr lang="zh-CN" altLang="en-US" sz="2000" kern="1200" dirty="0">
              <a:solidFill>
                <a:srgbClr val="8ACD3A"/>
              </a:solidFill>
              <a:latin typeface="Calibri"/>
              <a:ea typeface="DengXian" panose="02010600030101010101" pitchFamily="2" charset="-122"/>
              <a:cs typeface="+mn-cs"/>
            </a:rPr>
            <a:t>、什么情况下使用</a:t>
          </a:r>
          <a:r>
            <a:rPr lang="en-US" altLang="zh-CN" sz="2000" kern="1200" dirty="0">
              <a:solidFill>
                <a:srgbClr val="8ACD3A"/>
              </a:solidFill>
              <a:latin typeface="Calibri"/>
              <a:ea typeface="DengXian" panose="02010600030101010101" pitchFamily="2" charset="-122"/>
              <a:cs typeface="+mn-cs"/>
            </a:rPr>
            <a:t>H5</a:t>
          </a:r>
        </a:p>
      </dgm:t>
    </dgm:pt>
    <dgm:pt modelId="{3503E2A9-34BA-B74A-A069-CD90CF9D8439}" type="parTrans" cxnId="{6830D79E-275A-1B4A-8C96-42EE0F1F2147}">
      <dgm:prSet/>
      <dgm:spPr/>
      <dgm:t>
        <a:bodyPr/>
        <a:lstStyle/>
        <a:p>
          <a:endParaRPr lang="en-US"/>
        </a:p>
      </dgm:t>
    </dgm:pt>
    <dgm:pt modelId="{9C9FF3FC-6EDC-B64E-8E73-E47EC7B656B2}" type="sibTrans" cxnId="{6830D79E-275A-1B4A-8C96-42EE0F1F2147}">
      <dgm:prSet/>
      <dgm:spPr/>
      <dgm:t>
        <a:bodyPr/>
        <a:lstStyle/>
        <a:p>
          <a:endParaRPr lang="en-US"/>
        </a:p>
      </dgm:t>
    </dgm:pt>
    <dgm:pt modelId="{34297B6F-8523-9949-B05C-C1EBA06F1BBE}">
      <dgm:prSet custT="1"/>
      <dgm:spPr>
        <a:solidFill>
          <a:prstClr val="white"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8ACD3A"/>
          </a:solidFill>
          <a:prstDash val="solid"/>
          <a:miter lim="800000"/>
        </a:ln>
        <a:effectLst/>
      </dgm:spPr>
      <dgm:t>
        <a:bodyPr spcFirstLastPara="0" vert="horz" wrap="square" lIns="76200" tIns="76200" rIns="76200" bIns="76200" numCol="1" spcCol="1270" anchor="ctr" anchorCtr="0"/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>
              <a:solidFill>
                <a:srgbClr val="8ACD3A"/>
              </a:solidFill>
              <a:latin typeface="Calibri"/>
              <a:ea typeface="DengXian" panose="02010600030101010101" pitchFamily="2" charset="-122"/>
              <a:cs typeface="+mn-cs"/>
            </a:rPr>
            <a:t>3</a:t>
          </a:r>
          <a:r>
            <a:rPr lang="zh-CN" altLang="en-US" sz="2000" kern="1200" dirty="0">
              <a:solidFill>
                <a:srgbClr val="8ACD3A"/>
              </a:solidFill>
              <a:latin typeface="Calibri"/>
              <a:ea typeface="DengXian" panose="02010600030101010101" pitchFamily="2" charset="-122"/>
              <a:cs typeface="+mn-cs"/>
            </a:rPr>
            <a:t>、</a:t>
          </a:r>
          <a:r>
            <a:rPr lang="en-US" altLang="zh-CN" sz="2000" kern="1200" dirty="0" err="1">
              <a:solidFill>
                <a:srgbClr val="8ACD3A"/>
              </a:solidFill>
              <a:latin typeface="Calibri"/>
              <a:ea typeface="DengXian" panose="02010600030101010101" pitchFamily="2" charset="-122"/>
              <a:cs typeface="+mn-cs"/>
            </a:rPr>
            <a:t>Webview</a:t>
          </a:r>
          <a:r>
            <a:rPr lang="zh-CN" altLang="en-US" sz="2000" kern="1200" dirty="0">
              <a:solidFill>
                <a:srgbClr val="8ACD3A"/>
              </a:solidFill>
              <a:latin typeface="Calibri"/>
              <a:ea typeface="DengXian" panose="02010600030101010101" pitchFamily="2" charset="-122"/>
              <a:cs typeface="+mn-cs"/>
            </a:rPr>
            <a:t>和</a:t>
          </a:r>
          <a:r>
            <a:rPr lang="en-US" altLang="zh-CN" sz="2000" kern="1200" dirty="0">
              <a:solidFill>
                <a:srgbClr val="8ACD3A"/>
              </a:solidFill>
              <a:latin typeface="Calibri"/>
              <a:ea typeface="DengXian" panose="02010600030101010101" pitchFamily="2" charset="-122"/>
              <a:cs typeface="+mn-cs"/>
            </a:rPr>
            <a:t>App</a:t>
          </a:r>
          <a:r>
            <a:rPr lang="zh-CN" altLang="en-US" sz="2000" kern="1200" dirty="0">
              <a:solidFill>
                <a:srgbClr val="8ACD3A"/>
              </a:solidFill>
              <a:latin typeface="Calibri"/>
              <a:ea typeface="DengXian" panose="02010600030101010101" pitchFamily="2" charset="-122"/>
              <a:cs typeface="+mn-cs"/>
            </a:rPr>
            <a:t>其他组件的关系和通信</a:t>
          </a:r>
          <a:endParaRPr lang="en-US" altLang="zh-CN" sz="2000" kern="1200" dirty="0">
            <a:solidFill>
              <a:srgbClr val="8ACD3A"/>
            </a:solidFill>
            <a:latin typeface="Calibri"/>
            <a:ea typeface="DengXian" panose="02010600030101010101" pitchFamily="2" charset="-122"/>
            <a:cs typeface="+mn-cs"/>
          </a:endParaRPr>
        </a:p>
      </dgm:t>
    </dgm:pt>
    <dgm:pt modelId="{5E5210C6-2F02-4648-969F-F4CA366965FF}" type="parTrans" cxnId="{C1423F8E-FD0C-AB4E-94C4-DE39E1C81513}">
      <dgm:prSet/>
      <dgm:spPr/>
      <dgm:t>
        <a:bodyPr/>
        <a:lstStyle/>
        <a:p>
          <a:endParaRPr lang="en-US"/>
        </a:p>
      </dgm:t>
    </dgm:pt>
    <dgm:pt modelId="{6A782ADD-7CC7-DD4A-A911-866D733927AD}" type="sibTrans" cxnId="{C1423F8E-FD0C-AB4E-94C4-DE39E1C81513}">
      <dgm:prSet/>
      <dgm:spPr/>
      <dgm:t>
        <a:bodyPr/>
        <a:lstStyle/>
        <a:p>
          <a:endParaRPr lang="en-US"/>
        </a:p>
      </dgm:t>
    </dgm:pt>
    <dgm:pt modelId="{DF93F4C2-5A8B-544A-B92B-F9A92251A6AF}">
      <dgm:prSet custT="1"/>
      <dgm:spPr>
        <a:solidFill>
          <a:prstClr val="white"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8ACD3A"/>
          </a:solidFill>
          <a:prstDash val="solid"/>
          <a:miter lim="800000"/>
        </a:ln>
        <a:effectLst/>
      </dgm:spPr>
      <dgm:t>
        <a:bodyPr spcFirstLastPara="0" vert="horz" wrap="square" lIns="76200" tIns="76200" rIns="76200" bIns="76200" numCol="1" spcCol="1270" anchor="ctr" anchorCtr="0"/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>
              <a:solidFill>
                <a:srgbClr val="8ACD3A"/>
              </a:solidFill>
              <a:latin typeface="Calibri"/>
              <a:ea typeface="DengXian" panose="02010600030101010101" pitchFamily="2" charset="-122"/>
              <a:cs typeface="+mn-cs"/>
            </a:rPr>
            <a:t>4</a:t>
          </a:r>
          <a:r>
            <a:rPr lang="zh-CN" altLang="en-US" sz="2000" kern="1200" dirty="0">
              <a:solidFill>
                <a:srgbClr val="8ACD3A"/>
              </a:solidFill>
              <a:latin typeface="Calibri"/>
              <a:ea typeface="DengXian" panose="02010600030101010101" pitchFamily="2" charset="-122"/>
              <a:cs typeface="+mn-cs"/>
            </a:rPr>
            <a:t>、</a:t>
          </a:r>
          <a:r>
            <a:rPr lang="en-US" altLang="zh-CN" sz="2000" kern="1200" dirty="0" err="1">
              <a:solidFill>
                <a:srgbClr val="8ACD3A"/>
              </a:solidFill>
              <a:latin typeface="Calibri"/>
              <a:ea typeface="DengXian" panose="02010600030101010101" pitchFamily="2" charset="-122"/>
              <a:cs typeface="+mn-cs"/>
            </a:rPr>
            <a:t>Webview</a:t>
          </a:r>
          <a:r>
            <a:rPr lang="zh-CN" altLang="en-US" sz="2000" kern="1200" dirty="0">
              <a:solidFill>
                <a:srgbClr val="8ACD3A"/>
              </a:solidFill>
              <a:latin typeface="Calibri"/>
              <a:ea typeface="DengXian" panose="02010600030101010101" pitchFamily="2" charset="-122"/>
              <a:cs typeface="+mn-cs"/>
            </a:rPr>
            <a:t>和</a:t>
          </a:r>
          <a:r>
            <a:rPr lang="en-US" altLang="zh-CN" sz="2000" kern="1200" dirty="0">
              <a:solidFill>
                <a:srgbClr val="8ACD3A"/>
              </a:solidFill>
              <a:latin typeface="Calibri"/>
              <a:ea typeface="DengXian" panose="02010600030101010101" pitchFamily="2" charset="-122"/>
              <a:cs typeface="+mn-cs"/>
            </a:rPr>
            <a:t>Native</a:t>
          </a:r>
          <a:r>
            <a:rPr lang="zh-CN" altLang="en-US" sz="2000" kern="1200" dirty="0">
              <a:solidFill>
                <a:srgbClr val="8ACD3A"/>
              </a:solidFill>
              <a:latin typeface="Calibri"/>
              <a:ea typeface="DengXian" panose="02010600030101010101" pitchFamily="2" charset="-122"/>
              <a:cs typeface="+mn-cs"/>
            </a:rPr>
            <a:t>的通信</a:t>
          </a:r>
          <a:endParaRPr lang="en-US" altLang="zh-CN" sz="2000" kern="1200" dirty="0">
            <a:solidFill>
              <a:srgbClr val="8ACD3A"/>
            </a:solidFill>
            <a:latin typeface="Calibri"/>
            <a:ea typeface="DengXian" panose="02010600030101010101" pitchFamily="2" charset="-122"/>
            <a:cs typeface="+mn-cs"/>
          </a:endParaRPr>
        </a:p>
      </dgm:t>
    </dgm:pt>
    <dgm:pt modelId="{986F0FBF-9193-5D4C-B2A2-2BE49F77D9D3}" type="parTrans" cxnId="{FF1A9DAD-2EAC-9E41-8EEE-D9A70F217F13}">
      <dgm:prSet/>
      <dgm:spPr/>
      <dgm:t>
        <a:bodyPr/>
        <a:lstStyle/>
        <a:p>
          <a:endParaRPr lang="en-US"/>
        </a:p>
      </dgm:t>
    </dgm:pt>
    <dgm:pt modelId="{FBD2C175-A317-CA43-B8FD-349CD5A9B1C9}" type="sibTrans" cxnId="{FF1A9DAD-2EAC-9E41-8EEE-D9A70F217F13}">
      <dgm:prSet/>
      <dgm:spPr/>
      <dgm:t>
        <a:bodyPr/>
        <a:lstStyle/>
        <a:p>
          <a:endParaRPr lang="en-US"/>
        </a:p>
      </dgm:t>
    </dgm:pt>
    <dgm:pt modelId="{829E03CE-4BE7-3540-B96E-AC45486D6E91}">
      <dgm:prSet custT="1"/>
      <dgm:spPr>
        <a:solidFill>
          <a:srgbClr val="8ACD3A"/>
        </a:solidFill>
        <a:ln w="12700" cap="flat" cmpd="sng" algn="ctr">
          <a:solidFill>
            <a:srgbClr val="8ACD3A"/>
          </a:solidFill>
          <a:prstDash val="solid"/>
          <a:miter lim="800000"/>
        </a:ln>
        <a:effectLst/>
      </dgm:spPr>
      <dgm:t>
        <a:bodyPr spcFirstLastPara="0" vert="horz" wrap="square" lIns="76200" tIns="76200" rIns="76200" bIns="76200" numCol="1" spcCol="1270" anchor="ctr" anchorCtr="0"/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>
              <a:solidFill>
                <a:prstClr val="white"/>
              </a:solidFill>
              <a:latin typeface="Calibri"/>
              <a:ea typeface="DengXian" panose="02010600030101010101" pitchFamily="2" charset="-122"/>
              <a:cs typeface="+mn-cs"/>
            </a:rPr>
            <a:t>5</a:t>
          </a:r>
          <a:r>
            <a:rPr lang="zh-CN" altLang="en-US" sz="2000" kern="1200" dirty="0">
              <a:solidFill>
                <a:prstClr val="white"/>
              </a:solidFill>
              <a:latin typeface="Calibri"/>
              <a:ea typeface="DengXian" panose="02010600030101010101" pitchFamily="2" charset="-122"/>
              <a:cs typeface="+mn-cs"/>
            </a:rPr>
            <a:t>、</a:t>
          </a:r>
          <a:r>
            <a:rPr lang="en-US" sz="2000" kern="1200" dirty="0">
              <a:solidFill>
                <a:prstClr val="white"/>
              </a:solidFill>
              <a:latin typeface="Calibri"/>
              <a:ea typeface="DengXian" panose="02010600030101010101" pitchFamily="2" charset="-122"/>
              <a:cs typeface="+mn-cs"/>
            </a:rPr>
            <a:t>WebView </a:t>
          </a:r>
          <a:r>
            <a:rPr lang="zh-CN" altLang="en-US" sz="2000" kern="1200" dirty="0">
              <a:solidFill>
                <a:prstClr val="white"/>
              </a:solidFill>
              <a:latin typeface="Calibri"/>
              <a:ea typeface="DengXian" panose="02010600030101010101" pitchFamily="2" charset="-122"/>
              <a:cs typeface="+mn-cs"/>
            </a:rPr>
            <a:t>缓存机制 </a:t>
          </a:r>
          <a:r>
            <a:rPr lang="en-US" altLang="zh-CN" sz="2000" kern="1200" dirty="0">
              <a:solidFill>
                <a:prstClr val="white"/>
              </a:solidFill>
              <a:latin typeface="Calibri"/>
              <a:ea typeface="DengXian" panose="02010600030101010101" pitchFamily="2" charset="-122"/>
              <a:cs typeface="+mn-cs"/>
            </a:rPr>
            <a:t>&amp; </a:t>
          </a:r>
          <a:r>
            <a:rPr lang="zh-CN" altLang="en-US" sz="2000" kern="1200" dirty="0">
              <a:solidFill>
                <a:prstClr val="white"/>
              </a:solidFill>
              <a:latin typeface="Calibri"/>
              <a:ea typeface="DengXian" panose="02010600030101010101" pitchFamily="2" charset="-122"/>
              <a:cs typeface="+mn-cs"/>
            </a:rPr>
            <a:t>资源加载方案</a:t>
          </a:r>
          <a:endParaRPr lang="en-US" sz="2000" kern="1200" dirty="0">
            <a:solidFill>
              <a:prstClr val="white"/>
            </a:solidFill>
            <a:latin typeface="Calibri"/>
            <a:ea typeface="DengXian" panose="02010600030101010101" pitchFamily="2" charset="-122"/>
            <a:cs typeface="+mn-cs"/>
          </a:endParaRPr>
        </a:p>
      </dgm:t>
    </dgm:pt>
    <dgm:pt modelId="{E018E2E1-D622-5C40-A516-E8EC0AB9F483}" type="parTrans" cxnId="{6428C204-B558-074D-9F16-4AC48D648F31}">
      <dgm:prSet/>
      <dgm:spPr/>
      <dgm:t>
        <a:bodyPr/>
        <a:lstStyle/>
        <a:p>
          <a:endParaRPr lang="en-US"/>
        </a:p>
      </dgm:t>
    </dgm:pt>
    <dgm:pt modelId="{5EE65A4B-9B49-EC40-A035-50D069EC70A0}" type="sibTrans" cxnId="{6428C204-B558-074D-9F16-4AC48D648F31}">
      <dgm:prSet/>
      <dgm:spPr/>
      <dgm:t>
        <a:bodyPr/>
        <a:lstStyle/>
        <a:p>
          <a:endParaRPr lang="en-US"/>
        </a:p>
      </dgm:t>
    </dgm:pt>
    <dgm:pt modelId="{E169B2DF-854B-1D43-91EF-9690BC0EF530}">
      <dgm:prSet custT="1"/>
      <dgm:spPr>
        <a:solidFill>
          <a:prstClr val="white"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8ACD3A"/>
          </a:solidFill>
          <a:prstDash val="solid"/>
          <a:miter lim="800000"/>
        </a:ln>
        <a:effectLst/>
      </dgm:spPr>
      <dgm:t>
        <a:bodyPr spcFirstLastPara="0" vert="horz" wrap="square" lIns="76200" tIns="76200" rIns="76200" bIns="76200" numCol="1" spcCol="1270" anchor="ctr" anchorCtr="0"/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>
              <a:solidFill>
                <a:srgbClr val="8ACD3A"/>
              </a:solidFill>
              <a:latin typeface="Calibri"/>
              <a:ea typeface="DengXian" panose="02010600030101010101" pitchFamily="2" charset="-122"/>
              <a:cs typeface="+mn-cs"/>
            </a:rPr>
            <a:t>6</a:t>
          </a:r>
          <a:r>
            <a:rPr lang="zh-CN" altLang="en-US" sz="2000" kern="1200" dirty="0">
              <a:solidFill>
                <a:srgbClr val="8ACD3A"/>
              </a:solidFill>
              <a:latin typeface="Calibri"/>
              <a:ea typeface="DengXian" panose="02010600030101010101" pitchFamily="2" charset="-122"/>
              <a:cs typeface="+mn-cs"/>
            </a:rPr>
            <a:t>、</a:t>
          </a:r>
          <a:r>
            <a:rPr lang="en-US" altLang="zh-CN" sz="2000" kern="1200" dirty="0" err="1">
              <a:solidFill>
                <a:srgbClr val="8ACD3A"/>
              </a:solidFill>
              <a:latin typeface="Calibri"/>
              <a:ea typeface="DengXian" panose="02010600030101010101" pitchFamily="2" charset="-122"/>
              <a:cs typeface="+mn-cs"/>
            </a:rPr>
            <a:t>Webview</a:t>
          </a:r>
          <a:r>
            <a:rPr lang="zh-CN" altLang="en-US" sz="2000" kern="1200" dirty="0">
              <a:solidFill>
                <a:srgbClr val="8ACD3A"/>
              </a:solidFill>
              <a:latin typeface="Calibri"/>
              <a:ea typeface="DengXian" panose="02010600030101010101" pitchFamily="2" charset="-122"/>
              <a:cs typeface="+mn-cs"/>
            </a:rPr>
            <a:t>安全漏洞</a:t>
          </a:r>
        </a:p>
      </dgm:t>
    </dgm:pt>
    <dgm:pt modelId="{533DBF37-0B07-3045-AD08-6DA4FBD97B77}" type="parTrans" cxnId="{4B58C5D6-5302-C643-9EE7-627AF0146561}">
      <dgm:prSet/>
      <dgm:spPr/>
      <dgm:t>
        <a:bodyPr/>
        <a:lstStyle/>
        <a:p>
          <a:endParaRPr lang="zh-CN" altLang="en-US"/>
        </a:p>
      </dgm:t>
    </dgm:pt>
    <dgm:pt modelId="{2C8AF061-3A64-294A-9CD8-3CE43D48ECC4}" type="sibTrans" cxnId="{4B58C5D6-5302-C643-9EE7-627AF0146561}">
      <dgm:prSet/>
      <dgm:spPr/>
      <dgm:t>
        <a:bodyPr/>
        <a:lstStyle/>
        <a:p>
          <a:endParaRPr lang="zh-CN" altLang="en-US"/>
        </a:p>
      </dgm:t>
    </dgm:pt>
    <dgm:pt modelId="{491AFED0-A43B-3740-8270-7B093A63E142}" type="pres">
      <dgm:prSet presAssocID="{5B2A8AF1-9367-0E43-90C8-087665270CFA}" presName="linear" presStyleCnt="0">
        <dgm:presLayoutVars>
          <dgm:animLvl val="lvl"/>
          <dgm:resizeHandles val="exact"/>
        </dgm:presLayoutVars>
      </dgm:prSet>
      <dgm:spPr/>
    </dgm:pt>
    <dgm:pt modelId="{C22AEF62-C0B4-3044-B714-1F03151460A1}" type="pres">
      <dgm:prSet presAssocID="{67E26A65-6222-814E-B41B-E235CE216B70}" presName="parentText" presStyleLbl="node1" presStyleIdx="0" presStyleCnt="6">
        <dgm:presLayoutVars>
          <dgm:chMax val="0"/>
          <dgm:bulletEnabled val="1"/>
        </dgm:presLayoutVars>
      </dgm:prSet>
      <dgm:spPr>
        <a:xfrm>
          <a:off x="0" y="51324"/>
          <a:ext cx="7315200" cy="526500"/>
        </a:xfrm>
        <a:prstGeom prst="roundRect">
          <a:avLst/>
        </a:prstGeom>
      </dgm:spPr>
    </dgm:pt>
    <dgm:pt modelId="{EDA6D927-BB40-F549-A97F-E8417F143EAF}" type="pres">
      <dgm:prSet presAssocID="{77964159-A866-5C45-A6D9-93B2C5B9D808}" presName="spacer" presStyleCnt="0"/>
      <dgm:spPr/>
    </dgm:pt>
    <dgm:pt modelId="{97817E15-85AC-4344-92C9-2CAE26DB2C4F}" type="pres">
      <dgm:prSet presAssocID="{89A632DC-19B4-4B4F-83B6-E1692471C91B}" presName="parentText" presStyleLbl="node1" presStyleIdx="1" presStyleCnt="6">
        <dgm:presLayoutVars>
          <dgm:chMax val="0"/>
          <dgm:bulletEnabled val="1"/>
        </dgm:presLayoutVars>
      </dgm:prSet>
      <dgm:spPr>
        <a:xfrm>
          <a:off x="0" y="635425"/>
          <a:ext cx="7315200" cy="526500"/>
        </a:xfrm>
        <a:prstGeom prst="roundRect">
          <a:avLst/>
        </a:prstGeom>
      </dgm:spPr>
    </dgm:pt>
    <dgm:pt modelId="{B1BCCF82-F715-B941-A57F-A14DF251F08D}" type="pres">
      <dgm:prSet presAssocID="{9C9FF3FC-6EDC-B64E-8E73-E47EC7B656B2}" presName="spacer" presStyleCnt="0"/>
      <dgm:spPr/>
    </dgm:pt>
    <dgm:pt modelId="{6B6FB5FF-6487-0D46-AEC5-015AACBC94A6}" type="pres">
      <dgm:prSet presAssocID="{34297B6F-8523-9949-B05C-C1EBA06F1BBE}" presName="parentText" presStyleLbl="node1" presStyleIdx="2" presStyleCnt="6">
        <dgm:presLayoutVars>
          <dgm:chMax val="0"/>
          <dgm:bulletEnabled val="1"/>
        </dgm:presLayoutVars>
      </dgm:prSet>
      <dgm:spPr>
        <a:xfrm>
          <a:off x="0" y="1219525"/>
          <a:ext cx="7315200" cy="526500"/>
        </a:xfrm>
        <a:prstGeom prst="roundRect">
          <a:avLst/>
        </a:prstGeom>
      </dgm:spPr>
    </dgm:pt>
    <dgm:pt modelId="{5CE38CB3-F34B-A542-918E-AB21A7610B79}" type="pres">
      <dgm:prSet presAssocID="{6A782ADD-7CC7-DD4A-A911-866D733927AD}" presName="spacer" presStyleCnt="0"/>
      <dgm:spPr/>
    </dgm:pt>
    <dgm:pt modelId="{B3935AA5-0B1E-CE44-B2A1-2AD3A540FFB1}" type="pres">
      <dgm:prSet presAssocID="{DF93F4C2-5A8B-544A-B92B-F9A92251A6AF}" presName="parentText" presStyleLbl="node1" presStyleIdx="3" presStyleCnt="6">
        <dgm:presLayoutVars>
          <dgm:chMax val="0"/>
          <dgm:bulletEnabled val="1"/>
        </dgm:presLayoutVars>
      </dgm:prSet>
      <dgm:spPr>
        <a:xfrm>
          <a:off x="0" y="1815145"/>
          <a:ext cx="7315200" cy="524160"/>
        </a:xfrm>
        <a:prstGeom prst="roundRect">
          <a:avLst/>
        </a:prstGeom>
      </dgm:spPr>
    </dgm:pt>
    <dgm:pt modelId="{B3ED93B7-2A40-FC40-B390-49B21BE5CA08}" type="pres">
      <dgm:prSet presAssocID="{FBD2C175-A317-CA43-B8FD-349CD5A9B1C9}" presName="spacer" presStyleCnt="0"/>
      <dgm:spPr/>
    </dgm:pt>
    <dgm:pt modelId="{1A40B707-26D8-2249-88F5-14B6C1F28C48}" type="pres">
      <dgm:prSet presAssocID="{829E03CE-4BE7-3540-B96E-AC45486D6E91}" presName="parentText" presStyleLbl="node1" presStyleIdx="4" presStyleCnt="6">
        <dgm:presLayoutVars>
          <dgm:chMax val="0"/>
          <dgm:bulletEnabled val="1"/>
        </dgm:presLayoutVars>
      </dgm:prSet>
      <dgm:spPr>
        <a:xfrm>
          <a:off x="0" y="2419945"/>
          <a:ext cx="7315200" cy="524160"/>
        </a:xfrm>
        <a:prstGeom prst="roundRect">
          <a:avLst/>
        </a:prstGeom>
      </dgm:spPr>
    </dgm:pt>
    <dgm:pt modelId="{D2BDEBA4-41FB-FE42-8967-557E2931056C}" type="pres">
      <dgm:prSet presAssocID="{5EE65A4B-9B49-EC40-A035-50D069EC70A0}" presName="spacer" presStyleCnt="0"/>
      <dgm:spPr/>
    </dgm:pt>
    <dgm:pt modelId="{ED0AAAC8-3886-7C48-AFB2-FF266938E11F}" type="pres">
      <dgm:prSet presAssocID="{E169B2DF-854B-1D43-91EF-9690BC0EF530}" presName="parentText" presStyleLbl="node1" presStyleIdx="5" presStyleCnt="6">
        <dgm:presLayoutVars>
          <dgm:chMax val="0"/>
          <dgm:bulletEnabled val="1"/>
        </dgm:presLayoutVars>
      </dgm:prSet>
      <dgm:spPr>
        <a:xfrm>
          <a:off x="0" y="3024745"/>
          <a:ext cx="7315200" cy="524160"/>
        </a:xfrm>
        <a:prstGeom prst="roundRect">
          <a:avLst/>
        </a:prstGeom>
      </dgm:spPr>
    </dgm:pt>
  </dgm:ptLst>
  <dgm:cxnLst>
    <dgm:cxn modelId="{6428C204-B558-074D-9F16-4AC48D648F31}" srcId="{5B2A8AF1-9367-0E43-90C8-087665270CFA}" destId="{829E03CE-4BE7-3540-B96E-AC45486D6E91}" srcOrd="4" destOrd="0" parTransId="{E018E2E1-D622-5C40-A516-E8EC0AB9F483}" sibTransId="{5EE65A4B-9B49-EC40-A035-50D069EC70A0}"/>
    <dgm:cxn modelId="{BC304D0E-AE60-1841-A814-1E605581B8F3}" type="presOf" srcId="{89A632DC-19B4-4B4F-83B6-E1692471C91B}" destId="{97817E15-85AC-4344-92C9-2CAE26DB2C4F}" srcOrd="0" destOrd="0" presId="urn:microsoft.com/office/officeart/2005/8/layout/vList2"/>
    <dgm:cxn modelId="{1320BB3A-D19C-D94C-AF46-7DEDBB6F86DD}" type="presOf" srcId="{67E26A65-6222-814E-B41B-E235CE216B70}" destId="{C22AEF62-C0B4-3044-B714-1F03151460A1}" srcOrd="0" destOrd="0" presId="urn:microsoft.com/office/officeart/2005/8/layout/vList2"/>
    <dgm:cxn modelId="{C9F6FD3B-5384-CD47-B9BB-D60EE8123BCD}" type="presOf" srcId="{829E03CE-4BE7-3540-B96E-AC45486D6E91}" destId="{1A40B707-26D8-2249-88F5-14B6C1F28C48}" srcOrd="0" destOrd="0" presId="urn:microsoft.com/office/officeart/2005/8/layout/vList2"/>
    <dgm:cxn modelId="{253B5A43-EA5A-FC4C-9125-D0668B28A1D7}" type="presOf" srcId="{5B2A8AF1-9367-0E43-90C8-087665270CFA}" destId="{491AFED0-A43B-3740-8270-7B093A63E142}" srcOrd="0" destOrd="0" presId="urn:microsoft.com/office/officeart/2005/8/layout/vList2"/>
    <dgm:cxn modelId="{C1423F8E-FD0C-AB4E-94C4-DE39E1C81513}" srcId="{5B2A8AF1-9367-0E43-90C8-087665270CFA}" destId="{34297B6F-8523-9949-B05C-C1EBA06F1BBE}" srcOrd="2" destOrd="0" parTransId="{5E5210C6-2F02-4648-969F-F4CA366965FF}" sibTransId="{6A782ADD-7CC7-DD4A-A911-866D733927AD}"/>
    <dgm:cxn modelId="{6830D79E-275A-1B4A-8C96-42EE0F1F2147}" srcId="{5B2A8AF1-9367-0E43-90C8-087665270CFA}" destId="{89A632DC-19B4-4B4F-83B6-E1692471C91B}" srcOrd="1" destOrd="0" parTransId="{3503E2A9-34BA-B74A-A069-CD90CF9D8439}" sibTransId="{9C9FF3FC-6EDC-B64E-8E73-E47EC7B656B2}"/>
    <dgm:cxn modelId="{FF1A9DAD-2EAC-9E41-8EEE-D9A70F217F13}" srcId="{5B2A8AF1-9367-0E43-90C8-087665270CFA}" destId="{DF93F4C2-5A8B-544A-B92B-F9A92251A6AF}" srcOrd="3" destOrd="0" parTransId="{986F0FBF-9193-5D4C-B2A2-2BE49F77D9D3}" sibTransId="{FBD2C175-A317-CA43-B8FD-349CD5A9B1C9}"/>
    <dgm:cxn modelId="{DB412CBF-2C6D-EC40-967E-073C0E5B9498}" type="presOf" srcId="{34297B6F-8523-9949-B05C-C1EBA06F1BBE}" destId="{6B6FB5FF-6487-0D46-AEC5-015AACBC94A6}" srcOrd="0" destOrd="0" presId="urn:microsoft.com/office/officeart/2005/8/layout/vList2"/>
    <dgm:cxn modelId="{A77D4AC6-259F-6340-A064-15B6940880AD}" type="presOf" srcId="{E169B2DF-854B-1D43-91EF-9690BC0EF530}" destId="{ED0AAAC8-3886-7C48-AFB2-FF266938E11F}" srcOrd="0" destOrd="0" presId="urn:microsoft.com/office/officeart/2005/8/layout/vList2"/>
    <dgm:cxn modelId="{02FD54C8-E0C3-3C40-8265-84A653318A6F}" srcId="{5B2A8AF1-9367-0E43-90C8-087665270CFA}" destId="{67E26A65-6222-814E-B41B-E235CE216B70}" srcOrd="0" destOrd="0" parTransId="{DD6E148D-6F50-A24F-82C3-F6B295F6F05A}" sibTransId="{77964159-A866-5C45-A6D9-93B2C5B9D808}"/>
    <dgm:cxn modelId="{4B58C5D6-5302-C643-9EE7-627AF0146561}" srcId="{5B2A8AF1-9367-0E43-90C8-087665270CFA}" destId="{E169B2DF-854B-1D43-91EF-9690BC0EF530}" srcOrd="5" destOrd="0" parTransId="{533DBF37-0B07-3045-AD08-6DA4FBD97B77}" sibTransId="{2C8AF061-3A64-294A-9CD8-3CE43D48ECC4}"/>
    <dgm:cxn modelId="{9C43A6DA-9E81-9A4E-8874-DF07DA7674F6}" type="presOf" srcId="{DF93F4C2-5A8B-544A-B92B-F9A92251A6AF}" destId="{B3935AA5-0B1E-CE44-B2A1-2AD3A540FFB1}" srcOrd="0" destOrd="0" presId="urn:microsoft.com/office/officeart/2005/8/layout/vList2"/>
    <dgm:cxn modelId="{4BBF91CE-949A-6647-B2E5-87689BF4333B}" type="presParOf" srcId="{491AFED0-A43B-3740-8270-7B093A63E142}" destId="{C22AEF62-C0B4-3044-B714-1F03151460A1}" srcOrd="0" destOrd="0" presId="urn:microsoft.com/office/officeart/2005/8/layout/vList2"/>
    <dgm:cxn modelId="{A14D1350-49BF-D04C-885E-0C5BC448B56C}" type="presParOf" srcId="{491AFED0-A43B-3740-8270-7B093A63E142}" destId="{EDA6D927-BB40-F549-A97F-E8417F143EAF}" srcOrd="1" destOrd="0" presId="urn:microsoft.com/office/officeart/2005/8/layout/vList2"/>
    <dgm:cxn modelId="{180267D6-01A5-944D-AC9F-923B3475B6C6}" type="presParOf" srcId="{491AFED0-A43B-3740-8270-7B093A63E142}" destId="{97817E15-85AC-4344-92C9-2CAE26DB2C4F}" srcOrd="2" destOrd="0" presId="urn:microsoft.com/office/officeart/2005/8/layout/vList2"/>
    <dgm:cxn modelId="{D2E84D2D-DF57-C04D-AC38-32A6AB5E32EB}" type="presParOf" srcId="{491AFED0-A43B-3740-8270-7B093A63E142}" destId="{B1BCCF82-F715-B941-A57F-A14DF251F08D}" srcOrd="3" destOrd="0" presId="urn:microsoft.com/office/officeart/2005/8/layout/vList2"/>
    <dgm:cxn modelId="{02B6AB6B-5202-754E-BEF9-FBD21681F127}" type="presParOf" srcId="{491AFED0-A43B-3740-8270-7B093A63E142}" destId="{6B6FB5FF-6487-0D46-AEC5-015AACBC94A6}" srcOrd="4" destOrd="0" presId="urn:microsoft.com/office/officeart/2005/8/layout/vList2"/>
    <dgm:cxn modelId="{2403B1DE-EA04-FB4D-B1C4-3BAFD4D94D29}" type="presParOf" srcId="{491AFED0-A43B-3740-8270-7B093A63E142}" destId="{5CE38CB3-F34B-A542-918E-AB21A7610B79}" srcOrd="5" destOrd="0" presId="urn:microsoft.com/office/officeart/2005/8/layout/vList2"/>
    <dgm:cxn modelId="{9FD9081C-BB0A-F147-8E70-A903CB95CE7C}" type="presParOf" srcId="{491AFED0-A43B-3740-8270-7B093A63E142}" destId="{B3935AA5-0B1E-CE44-B2A1-2AD3A540FFB1}" srcOrd="6" destOrd="0" presId="urn:microsoft.com/office/officeart/2005/8/layout/vList2"/>
    <dgm:cxn modelId="{A80128AD-7B5B-DF4C-B341-E6CEAB1D6C28}" type="presParOf" srcId="{491AFED0-A43B-3740-8270-7B093A63E142}" destId="{B3ED93B7-2A40-FC40-B390-49B21BE5CA08}" srcOrd="7" destOrd="0" presId="urn:microsoft.com/office/officeart/2005/8/layout/vList2"/>
    <dgm:cxn modelId="{A184CCEA-C7CE-AD46-9E26-FC2D5F024E9C}" type="presParOf" srcId="{491AFED0-A43B-3740-8270-7B093A63E142}" destId="{1A40B707-26D8-2249-88F5-14B6C1F28C48}" srcOrd="8" destOrd="0" presId="urn:microsoft.com/office/officeart/2005/8/layout/vList2"/>
    <dgm:cxn modelId="{20C2142D-0DE7-C04D-B93D-6061BA6CA1B9}" type="presParOf" srcId="{491AFED0-A43B-3740-8270-7B093A63E142}" destId="{D2BDEBA4-41FB-FE42-8967-557E2931056C}" srcOrd="9" destOrd="0" presId="urn:microsoft.com/office/officeart/2005/8/layout/vList2"/>
    <dgm:cxn modelId="{4C1CCC17-E96C-3D42-A11E-F73F6BE8A9C5}" type="presParOf" srcId="{491AFED0-A43B-3740-8270-7B093A63E142}" destId="{ED0AAAC8-3886-7C48-AFB2-FF266938E11F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5B2A8AF1-9367-0E43-90C8-087665270CFA}" type="doc">
      <dgm:prSet loTypeId="urn:microsoft.com/office/officeart/2005/8/layout/vList2" loCatId="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67E26A65-6222-814E-B41B-E235CE216B70}">
      <dgm:prSet phldrT="[Text]" custT="1"/>
      <dgm:spPr>
        <a:solidFill>
          <a:prstClr val="white"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8ACD3A"/>
          </a:solidFill>
          <a:prstDash val="solid"/>
          <a:miter lim="800000"/>
        </a:ln>
        <a:effectLst/>
      </dgm:spPr>
      <dgm:t>
        <a:bodyPr spcFirstLastPara="0" vert="horz" wrap="square" lIns="76200" tIns="76200" rIns="76200" bIns="76200" numCol="1" spcCol="1270" anchor="ctr" anchorCtr="0"/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>
              <a:solidFill>
                <a:srgbClr val="8ACD3A"/>
              </a:solidFill>
              <a:latin typeface="Calibri"/>
              <a:ea typeface="DengXian" panose="02010600030101010101" pitchFamily="2" charset="-122"/>
              <a:cs typeface="+mn-cs"/>
            </a:rPr>
            <a:t>1</a:t>
          </a:r>
          <a:r>
            <a:rPr lang="zh-CN" altLang="en-US" sz="2000" kern="1200" dirty="0">
              <a:solidFill>
                <a:srgbClr val="8ACD3A"/>
              </a:solidFill>
              <a:latin typeface="Calibri"/>
              <a:ea typeface="DengXian" panose="02010600030101010101" pitchFamily="2" charset="-122"/>
              <a:cs typeface="+mn-cs"/>
            </a:rPr>
            <a:t>、</a:t>
          </a:r>
          <a:r>
            <a:rPr lang="en-US" altLang="zh-CN" sz="2000" kern="1200" dirty="0">
              <a:solidFill>
                <a:srgbClr val="8ACD3A"/>
              </a:solidFill>
              <a:latin typeface="Calibri"/>
              <a:ea typeface="DengXian" panose="02010600030101010101" pitchFamily="2" charset="-122"/>
              <a:cs typeface="+mn-cs"/>
            </a:rPr>
            <a:t>H5</a:t>
          </a:r>
          <a:r>
            <a:rPr lang="zh-CN" altLang="en-US" sz="2000" kern="1200" dirty="0">
              <a:solidFill>
                <a:srgbClr val="8ACD3A"/>
              </a:solidFill>
              <a:latin typeface="Calibri"/>
              <a:ea typeface="DengXian" panose="02010600030101010101" pitchFamily="2" charset="-122"/>
              <a:cs typeface="+mn-cs"/>
            </a:rPr>
            <a:t>会替代</a:t>
          </a:r>
          <a:r>
            <a:rPr lang="en-US" altLang="zh-CN" sz="2000" kern="1200" dirty="0">
              <a:solidFill>
                <a:srgbClr val="8ACD3A"/>
              </a:solidFill>
              <a:latin typeface="Calibri"/>
              <a:ea typeface="DengXian" panose="02010600030101010101" pitchFamily="2" charset="-122"/>
              <a:cs typeface="+mn-cs"/>
            </a:rPr>
            <a:t>Native</a:t>
          </a:r>
          <a:r>
            <a:rPr lang="zh-CN" altLang="en-US" sz="2000" kern="1200" dirty="0">
              <a:solidFill>
                <a:srgbClr val="8ACD3A"/>
              </a:solidFill>
              <a:latin typeface="Calibri"/>
              <a:ea typeface="DengXian" panose="02010600030101010101" pitchFamily="2" charset="-122"/>
              <a:cs typeface="+mn-cs"/>
            </a:rPr>
            <a:t>么</a:t>
          </a:r>
          <a:endParaRPr lang="en-US" sz="2000" kern="1200" dirty="0">
            <a:solidFill>
              <a:srgbClr val="8ACD3A"/>
            </a:solidFill>
            <a:latin typeface="Calibri"/>
            <a:ea typeface="DengXian" panose="02010600030101010101" pitchFamily="2" charset="-122"/>
            <a:cs typeface="+mn-cs"/>
          </a:endParaRPr>
        </a:p>
      </dgm:t>
    </dgm:pt>
    <dgm:pt modelId="{DD6E148D-6F50-A24F-82C3-F6B295F6F05A}" type="parTrans" cxnId="{02FD54C8-E0C3-3C40-8265-84A653318A6F}">
      <dgm:prSet/>
      <dgm:spPr/>
      <dgm:t>
        <a:bodyPr/>
        <a:lstStyle/>
        <a:p>
          <a:endParaRPr lang="en-US"/>
        </a:p>
      </dgm:t>
    </dgm:pt>
    <dgm:pt modelId="{77964159-A866-5C45-A6D9-93B2C5B9D808}" type="sibTrans" cxnId="{02FD54C8-E0C3-3C40-8265-84A653318A6F}">
      <dgm:prSet/>
      <dgm:spPr/>
      <dgm:t>
        <a:bodyPr/>
        <a:lstStyle/>
        <a:p>
          <a:endParaRPr lang="en-US"/>
        </a:p>
      </dgm:t>
    </dgm:pt>
    <dgm:pt modelId="{89A632DC-19B4-4B4F-83B6-E1692471C91B}">
      <dgm:prSet custT="1"/>
      <dgm:spPr>
        <a:solidFill>
          <a:prstClr val="white"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8ACD3A"/>
          </a:solidFill>
          <a:prstDash val="solid"/>
          <a:miter lim="800000"/>
        </a:ln>
        <a:effectLst/>
      </dgm:spPr>
      <dgm:t>
        <a:bodyPr spcFirstLastPara="0" vert="horz" wrap="square" lIns="76200" tIns="76200" rIns="76200" bIns="76200" numCol="1" spcCol="1270" anchor="ctr" anchorCtr="0"/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>
              <a:solidFill>
                <a:srgbClr val="8ACD3A"/>
              </a:solidFill>
              <a:latin typeface="Calibri"/>
              <a:ea typeface="DengXian" panose="02010600030101010101" pitchFamily="2" charset="-122"/>
              <a:cs typeface="+mn-cs"/>
            </a:rPr>
            <a:t>2</a:t>
          </a:r>
          <a:r>
            <a:rPr lang="zh-CN" altLang="en-US" sz="2000" kern="1200" dirty="0">
              <a:solidFill>
                <a:srgbClr val="8ACD3A"/>
              </a:solidFill>
              <a:latin typeface="Calibri"/>
              <a:ea typeface="DengXian" panose="02010600030101010101" pitchFamily="2" charset="-122"/>
              <a:cs typeface="+mn-cs"/>
            </a:rPr>
            <a:t>、什么情况下使用</a:t>
          </a:r>
          <a:r>
            <a:rPr lang="en-US" altLang="zh-CN" sz="2000" kern="1200" dirty="0">
              <a:solidFill>
                <a:srgbClr val="8ACD3A"/>
              </a:solidFill>
              <a:latin typeface="Calibri"/>
              <a:ea typeface="DengXian" panose="02010600030101010101" pitchFamily="2" charset="-122"/>
              <a:cs typeface="+mn-cs"/>
            </a:rPr>
            <a:t>H5</a:t>
          </a:r>
        </a:p>
      </dgm:t>
    </dgm:pt>
    <dgm:pt modelId="{3503E2A9-34BA-B74A-A069-CD90CF9D8439}" type="parTrans" cxnId="{6830D79E-275A-1B4A-8C96-42EE0F1F2147}">
      <dgm:prSet/>
      <dgm:spPr/>
      <dgm:t>
        <a:bodyPr/>
        <a:lstStyle/>
        <a:p>
          <a:endParaRPr lang="en-US"/>
        </a:p>
      </dgm:t>
    </dgm:pt>
    <dgm:pt modelId="{9C9FF3FC-6EDC-B64E-8E73-E47EC7B656B2}" type="sibTrans" cxnId="{6830D79E-275A-1B4A-8C96-42EE0F1F2147}">
      <dgm:prSet/>
      <dgm:spPr/>
      <dgm:t>
        <a:bodyPr/>
        <a:lstStyle/>
        <a:p>
          <a:endParaRPr lang="en-US"/>
        </a:p>
      </dgm:t>
    </dgm:pt>
    <dgm:pt modelId="{34297B6F-8523-9949-B05C-C1EBA06F1BBE}">
      <dgm:prSet custT="1"/>
      <dgm:spPr>
        <a:solidFill>
          <a:prstClr val="white"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8ACD3A"/>
          </a:solidFill>
          <a:prstDash val="solid"/>
          <a:miter lim="800000"/>
        </a:ln>
        <a:effectLst/>
      </dgm:spPr>
      <dgm:t>
        <a:bodyPr spcFirstLastPara="0" vert="horz" wrap="square" lIns="76200" tIns="76200" rIns="76200" bIns="76200" numCol="1" spcCol="1270" anchor="ctr" anchorCtr="0"/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>
              <a:solidFill>
                <a:srgbClr val="8ACD3A"/>
              </a:solidFill>
              <a:latin typeface="Calibri"/>
              <a:ea typeface="DengXian" panose="02010600030101010101" pitchFamily="2" charset="-122"/>
              <a:cs typeface="+mn-cs"/>
            </a:rPr>
            <a:t>3</a:t>
          </a:r>
          <a:r>
            <a:rPr lang="zh-CN" altLang="en-US" sz="2000" kern="1200" dirty="0">
              <a:solidFill>
                <a:srgbClr val="8ACD3A"/>
              </a:solidFill>
              <a:latin typeface="Calibri"/>
              <a:ea typeface="DengXian" panose="02010600030101010101" pitchFamily="2" charset="-122"/>
              <a:cs typeface="+mn-cs"/>
            </a:rPr>
            <a:t>、</a:t>
          </a:r>
          <a:r>
            <a:rPr lang="en-US" altLang="zh-CN" sz="2000" kern="1200" dirty="0" err="1">
              <a:solidFill>
                <a:srgbClr val="8ACD3A"/>
              </a:solidFill>
              <a:latin typeface="Calibri"/>
              <a:ea typeface="DengXian" panose="02010600030101010101" pitchFamily="2" charset="-122"/>
              <a:cs typeface="+mn-cs"/>
            </a:rPr>
            <a:t>Webview</a:t>
          </a:r>
          <a:r>
            <a:rPr lang="zh-CN" altLang="en-US" sz="2000" kern="1200" dirty="0">
              <a:solidFill>
                <a:srgbClr val="8ACD3A"/>
              </a:solidFill>
              <a:latin typeface="Calibri"/>
              <a:ea typeface="DengXian" panose="02010600030101010101" pitchFamily="2" charset="-122"/>
              <a:cs typeface="+mn-cs"/>
            </a:rPr>
            <a:t>和</a:t>
          </a:r>
          <a:r>
            <a:rPr lang="en-US" altLang="zh-CN" sz="2000" kern="1200" dirty="0">
              <a:solidFill>
                <a:srgbClr val="8ACD3A"/>
              </a:solidFill>
              <a:latin typeface="Calibri"/>
              <a:ea typeface="DengXian" panose="02010600030101010101" pitchFamily="2" charset="-122"/>
              <a:cs typeface="+mn-cs"/>
            </a:rPr>
            <a:t>App</a:t>
          </a:r>
          <a:r>
            <a:rPr lang="zh-CN" altLang="en-US" sz="2000" kern="1200" dirty="0">
              <a:solidFill>
                <a:srgbClr val="8ACD3A"/>
              </a:solidFill>
              <a:latin typeface="Calibri"/>
              <a:ea typeface="DengXian" panose="02010600030101010101" pitchFamily="2" charset="-122"/>
              <a:cs typeface="+mn-cs"/>
            </a:rPr>
            <a:t>其他组件的关系和通信</a:t>
          </a:r>
          <a:endParaRPr lang="en-US" altLang="zh-CN" sz="2000" kern="1200" dirty="0">
            <a:solidFill>
              <a:srgbClr val="8ACD3A"/>
            </a:solidFill>
            <a:latin typeface="Calibri"/>
            <a:ea typeface="DengXian" panose="02010600030101010101" pitchFamily="2" charset="-122"/>
            <a:cs typeface="+mn-cs"/>
          </a:endParaRPr>
        </a:p>
      </dgm:t>
    </dgm:pt>
    <dgm:pt modelId="{5E5210C6-2F02-4648-969F-F4CA366965FF}" type="parTrans" cxnId="{C1423F8E-FD0C-AB4E-94C4-DE39E1C81513}">
      <dgm:prSet/>
      <dgm:spPr/>
      <dgm:t>
        <a:bodyPr/>
        <a:lstStyle/>
        <a:p>
          <a:endParaRPr lang="en-US"/>
        </a:p>
      </dgm:t>
    </dgm:pt>
    <dgm:pt modelId="{6A782ADD-7CC7-DD4A-A911-866D733927AD}" type="sibTrans" cxnId="{C1423F8E-FD0C-AB4E-94C4-DE39E1C81513}">
      <dgm:prSet/>
      <dgm:spPr/>
      <dgm:t>
        <a:bodyPr/>
        <a:lstStyle/>
        <a:p>
          <a:endParaRPr lang="en-US"/>
        </a:p>
      </dgm:t>
    </dgm:pt>
    <dgm:pt modelId="{DF93F4C2-5A8B-544A-B92B-F9A92251A6AF}">
      <dgm:prSet custT="1"/>
      <dgm:spPr>
        <a:solidFill>
          <a:prstClr val="white"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8ACD3A"/>
          </a:solidFill>
          <a:prstDash val="solid"/>
          <a:miter lim="800000"/>
        </a:ln>
        <a:effectLst/>
      </dgm:spPr>
      <dgm:t>
        <a:bodyPr spcFirstLastPara="0" vert="horz" wrap="square" lIns="76200" tIns="76200" rIns="76200" bIns="76200" numCol="1" spcCol="1270" anchor="ctr" anchorCtr="0"/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>
              <a:solidFill>
                <a:srgbClr val="8ACD3A"/>
              </a:solidFill>
              <a:latin typeface="Calibri"/>
              <a:ea typeface="DengXian" panose="02010600030101010101" pitchFamily="2" charset="-122"/>
              <a:cs typeface="+mn-cs"/>
            </a:rPr>
            <a:t>4</a:t>
          </a:r>
          <a:r>
            <a:rPr lang="zh-CN" altLang="en-US" sz="2000" kern="1200" dirty="0">
              <a:solidFill>
                <a:srgbClr val="8ACD3A"/>
              </a:solidFill>
              <a:latin typeface="Calibri"/>
              <a:ea typeface="DengXian" panose="02010600030101010101" pitchFamily="2" charset="-122"/>
              <a:cs typeface="+mn-cs"/>
            </a:rPr>
            <a:t>、</a:t>
          </a:r>
          <a:r>
            <a:rPr lang="en-US" altLang="zh-CN" sz="2000" kern="1200" dirty="0" err="1">
              <a:solidFill>
                <a:srgbClr val="8ACD3A"/>
              </a:solidFill>
              <a:latin typeface="Calibri"/>
              <a:ea typeface="DengXian" panose="02010600030101010101" pitchFamily="2" charset="-122"/>
              <a:cs typeface="+mn-cs"/>
            </a:rPr>
            <a:t>Webview</a:t>
          </a:r>
          <a:r>
            <a:rPr lang="zh-CN" altLang="en-US" sz="2000" kern="1200" dirty="0">
              <a:solidFill>
                <a:srgbClr val="8ACD3A"/>
              </a:solidFill>
              <a:latin typeface="Calibri"/>
              <a:ea typeface="DengXian" panose="02010600030101010101" pitchFamily="2" charset="-122"/>
              <a:cs typeface="+mn-cs"/>
            </a:rPr>
            <a:t>和</a:t>
          </a:r>
          <a:r>
            <a:rPr lang="en-US" altLang="zh-CN" sz="2000" kern="1200" dirty="0">
              <a:solidFill>
                <a:srgbClr val="8ACD3A"/>
              </a:solidFill>
              <a:latin typeface="Calibri"/>
              <a:ea typeface="DengXian" panose="02010600030101010101" pitchFamily="2" charset="-122"/>
              <a:cs typeface="+mn-cs"/>
            </a:rPr>
            <a:t>Native</a:t>
          </a:r>
          <a:r>
            <a:rPr lang="zh-CN" altLang="en-US" sz="2000" kern="1200" dirty="0">
              <a:solidFill>
                <a:srgbClr val="8ACD3A"/>
              </a:solidFill>
              <a:latin typeface="Calibri"/>
              <a:ea typeface="DengXian" panose="02010600030101010101" pitchFamily="2" charset="-122"/>
              <a:cs typeface="+mn-cs"/>
            </a:rPr>
            <a:t>的通信</a:t>
          </a:r>
          <a:endParaRPr lang="en-US" altLang="zh-CN" sz="2000" kern="1200" dirty="0">
            <a:solidFill>
              <a:srgbClr val="8ACD3A"/>
            </a:solidFill>
            <a:latin typeface="Calibri"/>
            <a:ea typeface="DengXian" panose="02010600030101010101" pitchFamily="2" charset="-122"/>
            <a:cs typeface="+mn-cs"/>
          </a:endParaRPr>
        </a:p>
      </dgm:t>
    </dgm:pt>
    <dgm:pt modelId="{986F0FBF-9193-5D4C-B2A2-2BE49F77D9D3}" type="parTrans" cxnId="{FF1A9DAD-2EAC-9E41-8EEE-D9A70F217F13}">
      <dgm:prSet/>
      <dgm:spPr/>
      <dgm:t>
        <a:bodyPr/>
        <a:lstStyle/>
        <a:p>
          <a:endParaRPr lang="en-US"/>
        </a:p>
      </dgm:t>
    </dgm:pt>
    <dgm:pt modelId="{FBD2C175-A317-CA43-B8FD-349CD5A9B1C9}" type="sibTrans" cxnId="{FF1A9DAD-2EAC-9E41-8EEE-D9A70F217F13}">
      <dgm:prSet/>
      <dgm:spPr/>
      <dgm:t>
        <a:bodyPr/>
        <a:lstStyle/>
        <a:p>
          <a:endParaRPr lang="en-US"/>
        </a:p>
      </dgm:t>
    </dgm:pt>
    <dgm:pt modelId="{829E03CE-4BE7-3540-B96E-AC45486D6E91}">
      <dgm:prSet custT="1"/>
      <dgm:spPr>
        <a:solidFill>
          <a:prstClr val="white"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8ACD3A"/>
          </a:solidFill>
          <a:prstDash val="solid"/>
          <a:miter lim="800000"/>
        </a:ln>
        <a:effectLst/>
      </dgm:spPr>
      <dgm:t>
        <a:bodyPr spcFirstLastPara="0" vert="horz" wrap="square" lIns="76200" tIns="76200" rIns="76200" bIns="76200" numCol="1" spcCol="1270" anchor="ctr" anchorCtr="0"/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>
              <a:solidFill>
                <a:srgbClr val="8ACD3A"/>
              </a:solidFill>
              <a:latin typeface="Calibri"/>
              <a:ea typeface="DengXian" panose="02010600030101010101" pitchFamily="2" charset="-122"/>
              <a:cs typeface="+mn-cs"/>
            </a:rPr>
            <a:t>5</a:t>
          </a:r>
          <a:r>
            <a:rPr lang="zh-CN" altLang="en-US" sz="2000" kern="1200" dirty="0">
              <a:solidFill>
                <a:srgbClr val="8ACD3A"/>
              </a:solidFill>
              <a:latin typeface="Calibri"/>
              <a:ea typeface="DengXian" panose="02010600030101010101" pitchFamily="2" charset="-122"/>
              <a:cs typeface="+mn-cs"/>
            </a:rPr>
            <a:t>、</a:t>
          </a:r>
          <a:r>
            <a:rPr lang="en-US" sz="2000" kern="1200" dirty="0">
              <a:solidFill>
                <a:srgbClr val="8ACD3A"/>
              </a:solidFill>
              <a:latin typeface="Calibri"/>
              <a:ea typeface="DengXian" panose="02010600030101010101" pitchFamily="2" charset="-122"/>
              <a:cs typeface="+mn-cs"/>
            </a:rPr>
            <a:t>WebView </a:t>
          </a:r>
          <a:r>
            <a:rPr lang="zh-CN" altLang="en-US" sz="2000" kern="1200" dirty="0">
              <a:solidFill>
                <a:srgbClr val="8ACD3A"/>
              </a:solidFill>
              <a:latin typeface="Calibri"/>
              <a:ea typeface="DengXian" panose="02010600030101010101" pitchFamily="2" charset="-122"/>
              <a:cs typeface="+mn-cs"/>
            </a:rPr>
            <a:t>缓存机制 </a:t>
          </a:r>
          <a:r>
            <a:rPr lang="en-US" altLang="zh-CN" sz="2000" kern="1200" dirty="0">
              <a:solidFill>
                <a:srgbClr val="8ACD3A"/>
              </a:solidFill>
              <a:latin typeface="Calibri"/>
              <a:ea typeface="DengXian" panose="02010600030101010101" pitchFamily="2" charset="-122"/>
              <a:cs typeface="+mn-cs"/>
            </a:rPr>
            <a:t>&amp; </a:t>
          </a:r>
          <a:r>
            <a:rPr lang="zh-CN" altLang="en-US" sz="2000" kern="1200" dirty="0">
              <a:solidFill>
                <a:srgbClr val="8ACD3A"/>
              </a:solidFill>
              <a:latin typeface="Calibri"/>
              <a:ea typeface="DengXian" panose="02010600030101010101" pitchFamily="2" charset="-122"/>
              <a:cs typeface="+mn-cs"/>
            </a:rPr>
            <a:t>资源加载方案</a:t>
          </a:r>
          <a:endParaRPr lang="en-US" sz="2000" kern="1200" dirty="0">
            <a:solidFill>
              <a:srgbClr val="8ACD3A"/>
            </a:solidFill>
            <a:latin typeface="Calibri"/>
            <a:ea typeface="DengXian" panose="02010600030101010101" pitchFamily="2" charset="-122"/>
            <a:cs typeface="+mn-cs"/>
          </a:endParaRPr>
        </a:p>
      </dgm:t>
    </dgm:pt>
    <dgm:pt modelId="{E018E2E1-D622-5C40-A516-E8EC0AB9F483}" type="parTrans" cxnId="{6428C204-B558-074D-9F16-4AC48D648F31}">
      <dgm:prSet/>
      <dgm:spPr/>
      <dgm:t>
        <a:bodyPr/>
        <a:lstStyle/>
        <a:p>
          <a:endParaRPr lang="en-US"/>
        </a:p>
      </dgm:t>
    </dgm:pt>
    <dgm:pt modelId="{5EE65A4B-9B49-EC40-A035-50D069EC70A0}" type="sibTrans" cxnId="{6428C204-B558-074D-9F16-4AC48D648F31}">
      <dgm:prSet/>
      <dgm:spPr/>
      <dgm:t>
        <a:bodyPr/>
        <a:lstStyle/>
        <a:p>
          <a:endParaRPr lang="en-US"/>
        </a:p>
      </dgm:t>
    </dgm:pt>
    <dgm:pt modelId="{E169B2DF-854B-1D43-91EF-9690BC0EF530}">
      <dgm:prSet custT="1"/>
      <dgm:spPr>
        <a:solidFill>
          <a:srgbClr val="8ACD3A"/>
        </a:solidFill>
        <a:ln w="12700" cap="flat" cmpd="sng" algn="ctr">
          <a:solidFill>
            <a:srgbClr val="8ACD3A"/>
          </a:solidFill>
          <a:prstDash val="solid"/>
          <a:miter lim="800000"/>
        </a:ln>
        <a:effectLst/>
      </dgm:spPr>
      <dgm:t>
        <a:bodyPr spcFirstLastPara="0" vert="horz" wrap="square" lIns="76200" tIns="76200" rIns="76200" bIns="76200" numCol="1" spcCol="1270" anchor="ctr" anchorCtr="0"/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>
              <a:solidFill>
                <a:prstClr val="white"/>
              </a:solidFill>
              <a:latin typeface="Calibri"/>
              <a:ea typeface="DengXian" panose="02010600030101010101" pitchFamily="2" charset="-122"/>
              <a:cs typeface="+mn-cs"/>
            </a:rPr>
            <a:t>6</a:t>
          </a:r>
          <a:r>
            <a:rPr lang="zh-CN" altLang="en-US" sz="2000" kern="1200" dirty="0">
              <a:solidFill>
                <a:prstClr val="white"/>
              </a:solidFill>
              <a:latin typeface="Calibri"/>
              <a:ea typeface="DengXian" panose="02010600030101010101" pitchFamily="2" charset="-122"/>
              <a:cs typeface="+mn-cs"/>
            </a:rPr>
            <a:t>、</a:t>
          </a:r>
          <a:r>
            <a:rPr lang="en-US" altLang="zh-CN" sz="2000" kern="1200" dirty="0" err="1">
              <a:solidFill>
                <a:prstClr val="white"/>
              </a:solidFill>
              <a:latin typeface="Calibri"/>
              <a:ea typeface="DengXian" panose="02010600030101010101" pitchFamily="2" charset="-122"/>
              <a:cs typeface="+mn-cs"/>
            </a:rPr>
            <a:t>Webview</a:t>
          </a:r>
          <a:r>
            <a:rPr lang="zh-CN" altLang="en-US" sz="2000" kern="1200" dirty="0">
              <a:solidFill>
                <a:prstClr val="white"/>
              </a:solidFill>
              <a:latin typeface="Calibri"/>
              <a:ea typeface="DengXian" panose="02010600030101010101" pitchFamily="2" charset="-122"/>
              <a:cs typeface="+mn-cs"/>
            </a:rPr>
            <a:t>安全漏洞</a:t>
          </a:r>
        </a:p>
      </dgm:t>
    </dgm:pt>
    <dgm:pt modelId="{533DBF37-0B07-3045-AD08-6DA4FBD97B77}" type="parTrans" cxnId="{4B58C5D6-5302-C643-9EE7-627AF0146561}">
      <dgm:prSet/>
      <dgm:spPr/>
      <dgm:t>
        <a:bodyPr/>
        <a:lstStyle/>
        <a:p>
          <a:endParaRPr lang="zh-CN" altLang="en-US"/>
        </a:p>
      </dgm:t>
    </dgm:pt>
    <dgm:pt modelId="{2C8AF061-3A64-294A-9CD8-3CE43D48ECC4}" type="sibTrans" cxnId="{4B58C5D6-5302-C643-9EE7-627AF0146561}">
      <dgm:prSet/>
      <dgm:spPr/>
      <dgm:t>
        <a:bodyPr/>
        <a:lstStyle/>
        <a:p>
          <a:endParaRPr lang="zh-CN" altLang="en-US"/>
        </a:p>
      </dgm:t>
    </dgm:pt>
    <dgm:pt modelId="{491AFED0-A43B-3740-8270-7B093A63E142}" type="pres">
      <dgm:prSet presAssocID="{5B2A8AF1-9367-0E43-90C8-087665270CFA}" presName="linear" presStyleCnt="0">
        <dgm:presLayoutVars>
          <dgm:animLvl val="lvl"/>
          <dgm:resizeHandles val="exact"/>
        </dgm:presLayoutVars>
      </dgm:prSet>
      <dgm:spPr/>
    </dgm:pt>
    <dgm:pt modelId="{C22AEF62-C0B4-3044-B714-1F03151460A1}" type="pres">
      <dgm:prSet presAssocID="{67E26A65-6222-814E-B41B-E235CE216B70}" presName="parentText" presStyleLbl="node1" presStyleIdx="0" presStyleCnt="6">
        <dgm:presLayoutVars>
          <dgm:chMax val="0"/>
          <dgm:bulletEnabled val="1"/>
        </dgm:presLayoutVars>
      </dgm:prSet>
      <dgm:spPr>
        <a:xfrm>
          <a:off x="0" y="51324"/>
          <a:ext cx="7315200" cy="526500"/>
        </a:xfrm>
        <a:prstGeom prst="roundRect">
          <a:avLst/>
        </a:prstGeom>
      </dgm:spPr>
    </dgm:pt>
    <dgm:pt modelId="{EDA6D927-BB40-F549-A97F-E8417F143EAF}" type="pres">
      <dgm:prSet presAssocID="{77964159-A866-5C45-A6D9-93B2C5B9D808}" presName="spacer" presStyleCnt="0"/>
      <dgm:spPr/>
    </dgm:pt>
    <dgm:pt modelId="{97817E15-85AC-4344-92C9-2CAE26DB2C4F}" type="pres">
      <dgm:prSet presAssocID="{89A632DC-19B4-4B4F-83B6-E1692471C91B}" presName="parentText" presStyleLbl="node1" presStyleIdx="1" presStyleCnt="6">
        <dgm:presLayoutVars>
          <dgm:chMax val="0"/>
          <dgm:bulletEnabled val="1"/>
        </dgm:presLayoutVars>
      </dgm:prSet>
      <dgm:spPr>
        <a:xfrm>
          <a:off x="0" y="635425"/>
          <a:ext cx="7315200" cy="526500"/>
        </a:xfrm>
        <a:prstGeom prst="roundRect">
          <a:avLst/>
        </a:prstGeom>
      </dgm:spPr>
    </dgm:pt>
    <dgm:pt modelId="{B1BCCF82-F715-B941-A57F-A14DF251F08D}" type="pres">
      <dgm:prSet presAssocID="{9C9FF3FC-6EDC-B64E-8E73-E47EC7B656B2}" presName="spacer" presStyleCnt="0"/>
      <dgm:spPr/>
    </dgm:pt>
    <dgm:pt modelId="{6B6FB5FF-6487-0D46-AEC5-015AACBC94A6}" type="pres">
      <dgm:prSet presAssocID="{34297B6F-8523-9949-B05C-C1EBA06F1BBE}" presName="parentText" presStyleLbl="node1" presStyleIdx="2" presStyleCnt="6">
        <dgm:presLayoutVars>
          <dgm:chMax val="0"/>
          <dgm:bulletEnabled val="1"/>
        </dgm:presLayoutVars>
      </dgm:prSet>
      <dgm:spPr>
        <a:xfrm>
          <a:off x="0" y="1219525"/>
          <a:ext cx="7315200" cy="526500"/>
        </a:xfrm>
        <a:prstGeom prst="roundRect">
          <a:avLst/>
        </a:prstGeom>
      </dgm:spPr>
    </dgm:pt>
    <dgm:pt modelId="{5CE38CB3-F34B-A542-918E-AB21A7610B79}" type="pres">
      <dgm:prSet presAssocID="{6A782ADD-7CC7-DD4A-A911-866D733927AD}" presName="spacer" presStyleCnt="0"/>
      <dgm:spPr/>
    </dgm:pt>
    <dgm:pt modelId="{B3935AA5-0B1E-CE44-B2A1-2AD3A540FFB1}" type="pres">
      <dgm:prSet presAssocID="{DF93F4C2-5A8B-544A-B92B-F9A92251A6AF}" presName="parentText" presStyleLbl="node1" presStyleIdx="3" presStyleCnt="6">
        <dgm:presLayoutVars>
          <dgm:chMax val="0"/>
          <dgm:bulletEnabled val="1"/>
        </dgm:presLayoutVars>
      </dgm:prSet>
      <dgm:spPr>
        <a:xfrm>
          <a:off x="0" y="1815145"/>
          <a:ext cx="7315200" cy="524160"/>
        </a:xfrm>
        <a:prstGeom prst="roundRect">
          <a:avLst/>
        </a:prstGeom>
      </dgm:spPr>
    </dgm:pt>
    <dgm:pt modelId="{B3ED93B7-2A40-FC40-B390-49B21BE5CA08}" type="pres">
      <dgm:prSet presAssocID="{FBD2C175-A317-CA43-B8FD-349CD5A9B1C9}" presName="spacer" presStyleCnt="0"/>
      <dgm:spPr/>
    </dgm:pt>
    <dgm:pt modelId="{1A40B707-26D8-2249-88F5-14B6C1F28C48}" type="pres">
      <dgm:prSet presAssocID="{829E03CE-4BE7-3540-B96E-AC45486D6E91}" presName="parentText" presStyleLbl="node1" presStyleIdx="4" presStyleCnt="6">
        <dgm:presLayoutVars>
          <dgm:chMax val="0"/>
          <dgm:bulletEnabled val="1"/>
        </dgm:presLayoutVars>
      </dgm:prSet>
      <dgm:spPr>
        <a:xfrm>
          <a:off x="0" y="2419945"/>
          <a:ext cx="7315200" cy="524160"/>
        </a:xfrm>
        <a:prstGeom prst="roundRect">
          <a:avLst/>
        </a:prstGeom>
      </dgm:spPr>
    </dgm:pt>
    <dgm:pt modelId="{D2BDEBA4-41FB-FE42-8967-557E2931056C}" type="pres">
      <dgm:prSet presAssocID="{5EE65A4B-9B49-EC40-A035-50D069EC70A0}" presName="spacer" presStyleCnt="0"/>
      <dgm:spPr/>
    </dgm:pt>
    <dgm:pt modelId="{ED0AAAC8-3886-7C48-AFB2-FF266938E11F}" type="pres">
      <dgm:prSet presAssocID="{E169B2DF-854B-1D43-91EF-9690BC0EF530}" presName="parentText" presStyleLbl="node1" presStyleIdx="5" presStyleCnt="6">
        <dgm:presLayoutVars>
          <dgm:chMax val="0"/>
          <dgm:bulletEnabled val="1"/>
        </dgm:presLayoutVars>
      </dgm:prSet>
      <dgm:spPr>
        <a:xfrm>
          <a:off x="0" y="3024745"/>
          <a:ext cx="7315200" cy="524160"/>
        </a:xfrm>
        <a:prstGeom prst="roundRect">
          <a:avLst/>
        </a:prstGeom>
      </dgm:spPr>
    </dgm:pt>
  </dgm:ptLst>
  <dgm:cxnLst>
    <dgm:cxn modelId="{6428C204-B558-074D-9F16-4AC48D648F31}" srcId="{5B2A8AF1-9367-0E43-90C8-087665270CFA}" destId="{829E03CE-4BE7-3540-B96E-AC45486D6E91}" srcOrd="4" destOrd="0" parTransId="{E018E2E1-D622-5C40-A516-E8EC0AB9F483}" sibTransId="{5EE65A4B-9B49-EC40-A035-50D069EC70A0}"/>
    <dgm:cxn modelId="{BC304D0E-AE60-1841-A814-1E605581B8F3}" type="presOf" srcId="{89A632DC-19B4-4B4F-83B6-E1692471C91B}" destId="{97817E15-85AC-4344-92C9-2CAE26DB2C4F}" srcOrd="0" destOrd="0" presId="urn:microsoft.com/office/officeart/2005/8/layout/vList2"/>
    <dgm:cxn modelId="{1320BB3A-D19C-D94C-AF46-7DEDBB6F86DD}" type="presOf" srcId="{67E26A65-6222-814E-B41B-E235CE216B70}" destId="{C22AEF62-C0B4-3044-B714-1F03151460A1}" srcOrd="0" destOrd="0" presId="urn:microsoft.com/office/officeart/2005/8/layout/vList2"/>
    <dgm:cxn modelId="{C9F6FD3B-5384-CD47-B9BB-D60EE8123BCD}" type="presOf" srcId="{829E03CE-4BE7-3540-B96E-AC45486D6E91}" destId="{1A40B707-26D8-2249-88F5-14B6C1F28C48}" srcOrd="0" destOrd="0" presId="urn:microsoft.com/office/officeart/2005/8/layout/vList2"/>
    <dgm:cxn modelId="{253B5A43-EA5A-FC4C-9125-D0668B28A1D7}" type="presOf" srcId="{5B2A8AF1-9367-0E43-90C8-087665270CFA}" destId="{491AFED0-A43B-3740-8270-7B093A63E142}" srcOrd="0" destOrd="0" presId="urn:microsoft.com/office/officeart/2005/8/layout/vList2"/>
    <dgm:cxn modelId="{C1423F8E-FD0C-AB4E-94C4-DE39E1C81513}" srcId="{5B2A8AF1-9367-0E43-90C8-087665270CFA}" destId="{34297B6F-8523-9949-B05C-C1EBA06F1BBE}" srcOrd="2" destOrd="0" parTransId="{5E5210C6-2F02-4648-969F-F4CA366965FF}" sibTransId="{6A782ADD-7CC7-DD4A-A911-866D733927AD}"/>
    <dgm:cxn modelId="{6830D79E-275A-1B4A-8C96-42EE0F1F2147}" srcId="{5B2A8AF1-9367-0E43-90C8-087665270CFA}" destId="{89A632DC-19B4-4B4F-83B6-E1692471C91B}" srcOrd="1" destOrd="0" parTransId="{3503E2A9-34BA-B74A-A069-CD90CF9D8439}" sibTransId="{9C9FF3FC-6EDC-B64E-8E73-E47EC7B656B2}"/>
    <dgm:cxn modelId="{FF1A9DAD-2EAC-9E41-8EEE-D9A70F217F13}" srcId="{5B2A8AF1-9367-0E43-90C8-087665270CFA}" destId="{DF93F4C2-5A8B-544A-B92B-F9A92251A6AF}" srcOrd="3" destOrd="0" parTransId="{986F0FBF-9193-5D4C-B2A2-2BE49F77D9D3}" sibTransId="{FBD2C175-A317-CA43-B8FD-349CD5A9B1C9}"/>
    <dgm:cxn modelId="{DB412CBF-2C6D-EC40-967E-073C0E5B9498}" type="presOf" srcId="{34297B6F-8523-9949-B05C-C1EBA06F1BBE}" destId="{6B6FB5FF-6487-0D46-AEC5-015AACBC94A6}" srcOrd="0" destOrd="0" presId="urn:microsoft.com/office/officeart/2005/8/layout/vList2"/>
    <dgm:cxn modelId="{A77D4AC6-259F-6340-A064-15B6940880AD}" type="presOf" srcId="{E169B2DF-854B-1D43-91EF-9690BC0EF530}" destId="{ED0AAAC8-3886-7C48-AFB2-FF266938E11F}" srcOrd="0" destOrd="0" presId="urn:microsoft.com/office/officeart/2005/8/layout/vList2"/>
    <dgm:cxn modelId="{02FD54C8-E0C3-3C40-8265-84A653318A6F}" srcId="{5B2A8AF1-9367-0E43-90C8-087665270CFA}" destId="{67E26A65-6222-814E-B41B-E235CE216B70}" srcOrd="0" destOrd="0" parTransId="{DD6E148D-6F50-A24F-82C3-F6B295F6F05A}" sibTransId="{77964159-A866-5C45-A6D9-93B2C5B9D808}"/>
    <dgm:cxn modelId="{4B58C5D6-5302-C643-9EE7-627AF0146561}" srcId="{5B2A8AF1-9367-0E43-90C8-087665270CFA}" destId="{E169B2DF-854B-1D43-91EF-9690BC0EF530}" srcOrd="5" destOrd="0" parTransId="{533DBF37-0B07-3045-AD08-6DA4FBD97B77}" sibTransId="{2C8AF061-3A64-294A-9CD8-3CE43D48ECC4}"/>
    <dgm:cxn modelId="{9C43A6DA-9E81-9A4E-8874-DF07DA7674F6}" type="presOf" srcId="{DF93F4C2-5A8B-544A-B92B-F9A92251A6AF}" destId="{B3935AA5-0B1E-CE44-B2A1-2AD3A540FFB1}" srcOrd="0" destOrd="0" presId="urn:microsoft.com/office/officeart/2005/8/layout/vList2"/>
    <dgm:cxn modelId="{4BBF91CE-949A-6647-B2E5-87689BF4333B}" type="presParOf" srcId="{491AFED0-A43B-3740-8270-7B093A63E142}" destId="{C22AEF62-C0B4-3044-B714-1F03151460A1}" srcOrd="0" destOrd="0" presId="urn:microsoft.com/office/officeart/2005/8/layout/vList2"/>
    <dgm:cxn modelId="{A14D1350-49BF-D04C-885E-0C5BC448B56C}" type="presParOf" srcId="{491AFED0-A43B-3740-8270-7B093A63E142}" destId="{EDA6D927-BB40-F549-A97F-E8417F143EAF}" srcOrd="1" destOrd="0" presId="urn:microsoft.com/office/officeart/2005/8/layout/vList2"/>
    <dgm:cxn modelId="{180267D6-01A5-944D-AC9F-923B3475B6C6}" type="presParOf" srcId="{491AFED0-A43B-3740-8270-7B093A63E142}" destId="{97817E15-85AC-4344-92C9-2CAE26DB2C4F}" srcOrd="2" destOrd="0" presId="urn:microsoft.com/office/officeart/2005/8/layout/vList2"/>
    <dgm:cxn modelId="{D2E84D2D-DF57-C04D-AC38-32A6AB5E32EB}" type="presParOf" srcId="{491AFED0-A43B-3740-8270-7B093A63E142}" destId="{B1BCCF82-F715-B941-A57F-A14DF251F08D}" srcOrd="3" destOrd="0" presId="urn:microsoft.com/office/officeart/2005/8/layout/vList2"/>
    <dgm:cxn modelId="{02B6AB6B-5202-754E-BEF9-FBD21681F127}" type="presParOf" srcId="{491AFED0-A43B-3740-8270-7B093A63E142}" destId="{6B6FB5FF-6487-0D46-AEC5-015AACBC94A6}" srcOrd="4" destOrd="0" presId="urn:microsoft.com/office/officeart/2005/8/layout/vList2"/>
    <dgm:cxn modelId="{2403B1DE-EA04-FB4D-B1C4-3BAFD4D94D29}" type="presParOf" srcId="{491AFED0-A43B-3740-8270-7B093A63E142}" destId="{5CE38CB3-F34B-A542-918E-AB21A7610B79}" srcOrd="5" destOrd="0" presId="urn:microsoft.com/office/officeart/2005/8/layout/vList2"/>
    <dgm:cxn modelId="{9FD9081C-BB0A-F147-8E70-A903CB95CE7C}" type="presParOf" srcId="{491AFED0-A43B-3740-8270-7B093A63E142}" destId="{B3935AA5-0B1E-CE44-B2A1-2AD3A540FFB1}" srcOrd="6" destOrd="0" presId="urn:microsoft.com/office/officeart/2005/8/layout/vList2"/>
    <dgm:cxn modelId="{A80128AD-7B5B-DF4C-B341-E6CEAB1D6C28}" type="presParOf" srcId="{491AFED0-A43B-3740-8270-7B093A63E142}" destId="{B3ED93B7-2A40-FC40-B390-49B21BE5CA08}" srcOrd="7" destOrd="0" presId="urn:microsoft.com/office/officeart/2005/8/layout/vList2"/>
    <dgm:cxn modelId="{A184CCEA-C7CE-AD46-9E26-FC2D5F024E9C}" type="presParOf" srcId="{491AFED0-A43B-3740-8270-7B093A63E142}" destId="{1A40B707-26D8-2249-88F5-14B6C1F28C48}" srcOrd="8" destOrd="0" presId="urn:microsoft.com/office/officeart/2005/8/layout/vList2"/>
    <dgm:cxn modelId="{20C2142D-0DE7-C04D-B93D-6061BA6CA1B9}" type="presParOf" srcId="{491AFED0-A43B-3740-8270-7B093A63E142}" destId="{D2BDEBA4-41FB-FE42-8967-557E2931056C}" srcOrd="9" destOrd="0" presId="urn:microsoft.com/office/officeart/2005/8/layout/vList2"/>
    <dgm:cxn modelId="{4C1CCC17-E96C-3D42-A11E-F73F6BE8A9C5}" type="presParOf" srcId="{491AFED0-A43B-3740-8270-7B093A63E142}" destId="{ED0AAAC8-3886-7C48-AFB2-FF266938E11F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2AEF62-C0B4-3044-B714-1F03151460A1}">
      <dsp:nvSpPr>
        <dsp:cNvPr id="0" name=""/>
        <dsp:cNvSpPr/>
      </dsp:nvSpPr>
      <dsp:spPr>
        <a:xfrm>
          <a:off x="0" y="51324"/>
          <a:ext cx="7315200" cy="526500"/>
        </a:xfrm>
        <a:prstGeom prst="roundRect">
          <a:avLst/>
        </a:prstGeom>
        <a:solidFill>
          <a:srgbClr val="8ACD3A"/>
        </a:solidFill>
        <a:ln w="12700" cap="flat" cmpd="sng" algn="ctr">
          <a:solidFill>
            <a:srgbClr val="8ACD3A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>
              <a:solidFill>
                <a:schemeClr val="bg1"/>
              </a:solidFill>
            </a:rPr>
            <a:t>1</a:t>
          </a:r>
          <a:r>
            <a:rPr lang="zh-CN" altLang="en-US" sz="2000" kern="1200" dirty="0">
              <a:solidFill>
                <a:schemeClr val="bg1"/>
              </a:solidFill>
            </a:rPr>
            <a:t>、</a:t>
          </a:r>
          <a:r>
            <a:rPr lang="en-US" altLang="zh-CN" sz="2000" kern="1200" dirty="0">
              <a:solidFill>
                <a:schemeClr val="bg1"/>
              </a:solidFill>
            </a:rPr>
            <a:t>H5</a:t>
          </a:r>
          <a:r>
            <a:rPr lang="zh-CN" altLang="en-US" sz="2000" kern="1200" dirty="0">
              <a:solidFill>
                <a:schemeClr val="bg1"/>
              </a:solidFill>
            </a:rPr>
            <a:t>会替代</a:t>
          </a:r>
          <a:r>
            <a:rPr lang="en-US" altLang="zh-CN" sz="2000" kern="1200" dirty="0">
              <a:solidFill>
                <a:schemeClr val="bg1"/>
              </a:solidFill>
            </a:rPr>
            <a:t>Native</a:t>
          </a:r>
          <a:r>
            <a:rPr lang="zh-CN" altLang="en-US" sz="2000" kern="1200" dirty="0">
              <a:solidFill>
                <a:schemeClr val="bg1"/>
              </a:solidFill>
            </a:rPr>
            <a:t>么</a:t>
          </a:r>
          <a:endParaRPr lang="en-US" sz="2000" kern="1200" dirty="0">
            <a:solidFill>
              <a:schemeClr val="bg1"/>
            </a:solidFill>
          </a:endParaRPr>
        </a:p>
      </dsp:txBody>
      <dsp:txXfrm>
        <a:off x="25702" y="77026"/>
        <a:ext cx="7263796" cy="475096"/>
      </dsp:txXfrm>
    </dsp:sp>
    <dsp:sp modelId="{97817E15-85AC-4344-92C9-2CAE26DB2C4F}">
      <dsp:nvSpPr>
        <dsp:cNvPr id="0" name=""/>
        <dsp:cNvSpPr/>
      </dsp:nvSpPr>
      <dsp:spPr>
        <a:xfrm>
          <a:off x="0" y="635425"/>
          <a:ext cx="7315200" cy="52650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8ACD3A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>
              <a:solidFill>
                <a:srgbClr val="8ACD3A"/>
              </a:solidFill>
            </a:rPr>
            <a:t>2</a:t>
          </a:r>
          <a:r>
            <a:rPr lang="zh-CN" altLang="en-US" sz="2000" kern="1200" dirty="0">
              <a:solidFill>
                <a:srgbClr val="8ACD3A"/>
              </a:solidFill>
            </a:rPr>
            <a:t>、什么情况下使用</a:t>
          </a:r>
          <a:r>
            <a:rPr lang="en-US" altLang="zh-CN" sz="2000" kern="1200" dirty="0">
              <a:solidFill>
                <a:srgbClr val="8ACD3A"/>
              </a:solidFill>
            </a:rPr>
            <a:t>H5</a:t>
          </a:r>
        </a:p>
      </dsp:txBody>
      <dsp:txXfrm>
        <a:off x="25702" y="661127"/>
        <a:ext cx="7263796" cy="475096"/>
      </dsp:txXfrm>
    </dsp:sp>
    <dsp:sp modelId="{6B6FB5FF-6487-0D46-AEC5-015AACBC94A6}">
      <dsp:nvSpPr>
        <dsp:cNvPr id="0" name=""/>
        <dsp:cNvSpPr/>
      </dsp:nvSpPr>
      <dsp:spPr>
        <a:xfrm>
          <a:off x="0" y="1219525"/>
          <a:ext cx="7315200" cy="52650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8ACD3A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>
              <a:solidFill>
                <a:srgbClr val="8ACD3A"/>
              </a:solidFill>
            </a:rPr>
            <a:t>3</a:t>
          </a:r>
          <a:r>
            <a:rPr lang="zh-CN" altLang="en-US" sz="2000" kern="1200" dirty="0">
              <a:solidFill>
                <a:srgbClr val="8ACD3A"/>
              </a:solidFill>
            </a:rPr>
            <a:t>、</a:t>
          </a:r>
          <a:r>
            <a:rPr lang="en-US" altLang="zh-CN" sz="2000" kern="1200" dirty="0" err="1">
              <a:solidFill>
                <a:srgbClr val="8ACD3A"/>
              </a:solidFill>
            </a:rPr>
            <a:t>Webview</a:t>
          </a:r>
          <a:r>
            <a:rPr lang="zh-CN" altLang="en-US" sz="2000" kern="1200" dirty="0">
              <a:solidFill>
                <a:srgbClr val="8ACD3A"/>
              </a:solidFill>
            </a:rPr>
            <a:t>和</a:t>
          </a:r>
          <a:r>
            <a:rPr lang="en-US" altLang="zh-CN" sz="2000" kern="1200" dirty="0">
              <a:solidFill>
                <a:srgbClr val="8ACD3A"/>
              </a:solidFill>
            </a:rPr>
            <a:t>App</a:t>
          </a:r>
          <a:r>
            <a:rPr lang="zh-CN" altLang="en-US" sz="2000" kern="1200" dirty="0">
              <a:solidFill>
                <a:srgbClr val="8ACD3A"/>
              </a:solidFill>
            </a:rPr>
            <a:t>其他组件的关系和通信</a:t>
          </a:r>
          <a:endParaRPr lang="en-US" altLang="zh-CN" sz="2000" kern="1200" dirty="0">
            <a:solidFill>
              <a:srgbClr val="8ACD3A"/>
            </a:solidFill>
          </a:endParaRPr>
        </a:p>
      </dsp:txBody>
      <dsp:txXfrm>
        <a:off x="25702" y="1245227"/>
        <a:ext cx="7263796" cy="475096"/>
      </dsp:txXfrm>
    </dsp:sp>
    <dsp:sp modelId="{B3935AA5-0B1E-CE44-B2A1-2AD3A540FFB1}">
      <dsp:nvSpPr>
        <dsp:cNvPr id="0" name=""/>
        <dsp:cNvSpPr/>
      </dsp:nvSpPr>
      <dsp:spPr>
        <a:xfrm>
          <a:off x="0" y="1803625"/>
          <a:ext cx="7315200" cy="52650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8ACD3A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>
              <a:solidFill>
                <a:srgbClr val="8ACD3A"/>
              </a:solidFill>
            </a:rPr>
            <a:t>4</a:t>
          </a:r>
          <a:r>
            <a:rPr lang="zh-CN" altLang="en-US" sz="2000" kern="1200" dirty="0">
              <a:solidFill>
                <a:srgbClr val="8ACD3A"/>
              </a:solidFill>
            </a:rPr>
            <a:t>、</a:t>
          </a:r>
          <a:r>
            <a:rPr lang="en-US" altLang="zh-CN" sz="2000" kern="1200" dirty="0" err="1">
              <a:solidFill>
                <a:srgbClr val="8ACD3A"/>
              </a:solidFill>
            </a:rPr>
            <a:t>Webview</a:t>
          </a:r>
          <a:r>
            <a:rPr lang="zh-CN" altLang="en-US" sz="2000" kern="1200" dirty="0">
              <a:solidFill>
                <a:srgbClr val="8ACD3A"/>
              </a:solidFill>
            </a:rPr>
            <a:t>和</a:t>
          </a:r>
          <a:r>
            <a:rPr lang="en-US" altLang="zh-CN" sz="2000" kern="1200" dirty="0">
              <a:solidFill>
                <a:srgbClr val="8ACD3A"/>
              </a:solidFill>
            </a:rPr>
            <a:t>Native</a:t>
          </a:r>
          <a:r>
            <a:rPr lang="zh-CN" altLang="en-US" sz="2000" kern="1200" dirty="0">
              <a:solidFill>
                <a:srgbClr val="8ACD3A"/>
              </a:solidFill>
            </a:rPr>
            <a:t>的通信</a:t>
          </a:r>
          <a:endParaRPr lang="en-US" altLang="zh-CN" sz="2000" kern="1200" dirty="0">
            <a:solidFill>
              <a:srgbClr val="8ACD3A"/>
            </a:solidFill>
          </a:endParaRPr>
        </a:p>
      </dsp:txBody>
      <dsp:txXfrm>
        <a:off x="25702" y="1829327"/>
        <a:ext cx="7263796" cy="475096"/>
      </dsp:txXfrm>
    </dsp:sp>
    <dsp:sp modelId="{1A40B707-26D8-2249-88F5-14B6C1F28C48}">
      <dsp:nvSpPr>
        <dsp:cNvPr id="0" name=""/>
        <dsp:cNvSpPr/>
      </dsp:nvSpPr>
      <dsp:spPr>
        <a:xfrm>
          <a:off x="0" y="2387725"/>
          <a:ext cx="7315200" cy="52650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8ACD3A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>
              <a:solidFill>
                <a:srgbClr val="8ACD3A"/>
              </a:solidFill>
              <a:latin typeface="Calibri"/>
              <a:ea typeface="DengXian" panose="02010600030101010101" pitchFamily="2" charset="-122"/>
              <a:cs typeface="+mn-cs"/>
            </a:rPr>
            <a:t>5</a:t>
          </a:r>
          <a:r>
            <a:rPr lang="zh-CN" altLang="en-US" sz="2000" kern="1200" dirty="0">
              <a:solidFill>
                <a:srgbClr val="8ACD3A"/>
              </a:solidFill>
              <a:latin typeface="Calibri"/>
              <a:ea typeface="DengXian" panose="02010600030101010101" pitchFamily="2" charset="-122"/>
              <a:cs typeface="+mn-cs"/>
            </a:rPr>
            <a:t>、</a:t>
          </a:r>
          <a:r>
            <a:rPr lang="en-US" sz="2000" kern="1200" dirty="0">
              <a:solidFill>
                <a:srgbClr val="8ACD3A"/>
              </a:solidFill>
              <a:latin typeface="Calibri"/>
              <a:ea typeface="DengXian" panose="02010600030101010101" pitchFamily="2" charset="-122"/>
              <a:cs typeface="+mn-cs"/>
            </a:rPr>
            <a:t>WebView </a:t>
          </a:r>
          <a:r>
            <a:rPr lang="zh-CN" altLang="en-US" sz="2000" kern="1200" dirty="0">
              <a:solidFill>
                <a:srgbClr val="8ACD3A"/>
              </a:solidFill>
              <a:latin typeface="Calibri"/>
              <a:ea typeface="DengXian" panose="02010600030101010101" pitchFamily="2" charset="-122"/>
              <a:cs typeface="+mn-cs"/>
            </a:rPr>
            <a:t>缓存机制 </a:t>
          </a:r>
          <a:r>
            <a:rPr lang="en-US" altLang="zh-CN" sz="2000" kern="1200" dirty="0">
              <a:solidFill>
                <a:srgbClr val="8ACD3A"/>
              </a:solidFill>
              <a:latin typeface="Calibri"/>
              <a:ea typeface="DengXian" panose="02010600030101010101" pitchFamily="2" charset="-122"/>
              <a:cs typeface="+mn-cs"/>
            </a:rPr>
            <a:t>&amp; </a:t>
          </a:r>
          <a:r>
            <a:rPr lang="zh-CN" altLang="en-US" sz="2000" kern="1200" dirty="0">
              <a:solidFill>
                <a:srgbClr val="8ACD3A"/>
              </a:solidFill>
              <a:latin typeface="Calibri"/>
              <a:ea typeface="DengXian" panose="02010600030101010101" pitchFamily="2" charset="-122"/>
              <a:cs typeface="+mn-cs"/>
            </a:rPr>
            <a:t>资源加载方案</a:t>
          </a:r>
          <a:endParaRPr lang="en-US" sz="2000" kern="1200" dirty="0">
            <a:solidFill>
              <a:srgbClr val="8ACD3A"/>
            </a:solidFill>
          </a:endParaRPr>
        </a:p>
      </dsp:txBody>
      <dsp:txXfrm>
        <a:off x="25702" y="2413427"/>
        <a:ext cx="7263796" cy="475096"/>
      </dsp:txXfrm>
    </dsp:sp>
    <dsp:sp modelId="{ED0AAAC8-3886-7C48-AFB2-FF266938E11F}">
      <dsp:nvSpPr>
        <dsp:cNvPr id="0" name=""/>
        <dsp:cNvSpPr/>
      </dsp:nvSpPr>
      <dsp:spPr>
        <a:xfrm>
          <a:off x="0" y="2971825"/>
          <a:ext cx="7315200" cy="526500"/>
        </a:xfrm>
        <a:prstGeom prst="roundRect">
          <a:avLst/>
        </a:prstGeom>
        <a:solidFill>
          <a:prstClr val="white"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8ACD3A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>
              <a:solidFill>
                <a:srgbClr val="8ACD3A"/>
              </a:solidFill>
              <a:latin typeface="Calibri"/>
              <a:ea typeface="DengXian" panose="02010600030101010101" pitchFamily="2" charset="-122"/>
              <a:cs typeface="+mn-cs"/>
            </a:rPr>
            <a:t>6</a:t>
          </a:r>
          <a:r>
            <a:rPr lang="zh-CN" altLang="en-US" sz="2000" kern="1200" dirty="0">
              <a:solidFill>
                <a:srgbClr val="8ACD3A"/>
              </a:solidFill>
              <a:latin typeface="Calibri"/>
              <a:ea typeface="DengXian" panose="02010600030101010101" pitchFamily="2" charset="-122"/>
              <a:cs typeface="+mn-cs"/>
            </a:rPr>
            <a:t>、</a:t>
          </a:r>
          <a:r>
            <a:rPr lang="en-US" altLang="zh-CN" sz="2000" kern="1200" dirty="0" err="1">
              <a:solidFill>
                <a:srgbClr val="8ACD3A"/>
              </a:solidFill>
              <a:latin typeface="Calibri"/>
              <a:ea typeface="DengXian" panose="02010600030101010101" pitchFamily="2" charset="-122"/>
              <a:cs typeface="+mn-cs"/>
            </a:rPr>
            <a:t>Webview</a:t>
          </a:r>
          <a:r>
            <a:rPr lang="zh-CN" altLang="en-US" sz="2000" kern="1200" dirty="0">
              <a:solidFill>
                <a:srgbClr val="8ACD3A"/>
              </a:solidFill>
              <a:latin typeface="Calibri"/>
              <a:ea typeface="DengXian" panose="02010600030101010101" pitchFamily="2" charset="-122"/>
              <a:cs typeface="+mn-cs"/>
            </a:rPr>
            <a:t>安全漏洞</a:t>
          </a:r>
          <a:endParaRPr lang="zh-CN" altLang="en-US" sz="2000" kern="1200" dirty="0">
            <a:solidFill>
              <a:srgbClr val="8ACD3A"/>
            </a:solidFill>
            <a:latin typeface="等线" panose="020F0502020204030204"/>
            <a:ea typeface="等线" panose="02010600030101010101" pitchFamily="2" charset="-122"/>
            <a:cs typeface="+mn-cs"/>
          </a:endParaRPr>
        </a:p>
      </dsp:txBody>
      <dsp:txXfrm>
        <a:off x="25702" y="2997527"/>
        <a:ext cx="7263796" cy="47509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2AEF62-C0B4-3044-B714-1F03151460A1}">
      <dsp:nvSpPr>
        <dsp:cNvPr id="0" name=""/>
        <dsp:cNvSpPr/>
      </dsp:nvSpPr>
      <dsp:spPr>
        <a:xfrm>
          <a:off x="0" y="51324"/>
          <a:ext cx="7315200" cy="526500"/>
        </a:xfrm>
        <a:prstGeom prst="roundRect">
          <a:avLst/>
        </a:prstGeom>
        <a:solidFill>
          <a:prstClr val="white"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8ACD3A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>
              <a:solidFill>
                <a:srgbClr val="8ACD3A"/>
              </a:solidFill>
              <a:latin typeface="Calibri"/>
              <a:ea typeface="DengXian" panose="02010600030101010101" pitchFamily="2" charset="-122"/>
              <a:cs typeface="+mn-cs"/>
            </a:rPr>
            <a:t>1</a:t>
          </a:r>
          <a:r>
            <a:rPr lang="zh-CN" altLang="en-US" sz="2000" kern="1200" dirty="0">
              <a:solidFill>
                <a:srgbClr val="8ACD3A"/>
              </a:solidFill>
              <a:latin typeface="Calibri"/>
              <a:ea typeface="DengXian" panose="02010600030101010101" pitchFamily="2" charset="-122"/>
              <a:cs typeface="+mn-cs"/>
            </a:rPr>
            <a:t>、</a:t>
          </a:r>
          <a:r>
            <a:rPr lang="en-US" altLang="zh-CN" sz="2000" kern="1200" dirty="0">
              <a:solidFill>
                <a:srgbClr val="8ACD3A"/>
              </a:solidFill>
              <a:latin typeface="Calibri"/>
              <a:ea typeface="DengXian" panose="02010600030101010101" pitchFamily="2" charset="-122"/>
              <a:cs typeface="+mn-cs"/>
            </a:rPr>
            <a:t>H5</a:t>
          </a:r>
          <a:r>
            <a:rPr lang="zh-CN" altLang="en-US" sz="2000" kern="1200" dirty="0">
              <a:solidFill>
                <a:srgbClr val="8ACD3A"/>
              </a:solidFill>
              <a:latin typeface="Calibri"/>
              <a:ea typeface="DengXian" panose="02010600030101010101" pitchFamily="2" charset="-122"/>
              <a:cs typeface="+mn-cs"/>
            </a:rPr>
            <a:t>会替代</a:t>
          </a:r>
          <a:r>
            <a:rPr lang="en-US" altLang="zh-CN" sz="2000" kern="1200" dirty="0">
              <a:solidFill>
                <a:srgbClr val="8ACD3A"/>
              </a:solidFill>
              <a:latin typeface="Calibri"/>
              <a:ea typeface="DengXian" panose="02010600030101010101" pitchFamily="2" charset="-122"/>
              <a:cs typeface="+mn-cs"/>
            </a:rPr>
            <a:t>Native</a:t>
          </a:r>
          <a:r>
            <a:rPr lang="zh-CN" altLang="en-US" sz="2000" kern="1200" dirty="0">
              <a:solidFill>
                <a:srgbClr val="8ACD3A"/>
              </a:solidFill>
              <a:latin typeface="Calibri"/>
              <a:ea typeface="DengXian" panose="02010600030101010101" pitchFamily="2" charset="-122"/>
              <a:cs typeface="+mn-cs"/>
            </a:rPr>
            <a:t>么</a:t>
          </a:r>
          <a:endParaRPr lang="en-US" sz="2000" kern="1200" dirty="0">
            <a:solidFill>
              <a:srgbClr val="8ACD3A"/>
            </a:solidFill>
            <a:latin typeface="Calibri"/>
            <a:ea typeface="DengXian" panose="02010600030101010101" pitchFamily="2" charset="-122"/>
            <a:cs typeface="+mn-cs"/>
          </a:endParaRPr>
        </a:p>
      </dsp:txBody>
      <dsp:txXfrm>
        <a:off x="25702" y="77026"/>
        <a:ext cx="7263796" cy="475096"/>
      </dsp:txXfrm>
    </dsp:sp>
    <dsp:sp modelId="{97817E15-85AC-4344-92C9-2CAE26DB2C4F}">
      <dsp:nvSpPr>
        <dsp:cNvPr id="0" name=""/>
        <dsp:cNvSpPr/>
      </dsp:nvSpPr>
      <dsp:spPr>
        <a:xfrm>
          <a:off x="0" y="635425"/>
          <a:ext cx="7315200" cy="526500"/>
        </a:xfrm>
        <a:prstGeom prst="roundRect">
          <a:avLst/>
        </a:prstGeom>
        <a:solidFill>
          <a:srgbClr val="8ACD3A"/>
        </a:solidFill>
        <a:ln w="12700" cap="flat" cmpd="sng" algn="ctr">
          <a:solidFill>
            <a:srgbClr val="8ACD3A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>
              <a:solidFill>
                <a:prstClr val="white"/>
              </a:solidFill>
              <a:latin typeface="Calibri"/>
              <a:ea typeface="DengXian" panose="02010600030101010101" pitchFamily="2" charset="-122"/>
              <a:cs typeface="+mn-cs"/>
            </a:rPr>
            <a:t>2</a:t>
          </a:r>
          <a:r>
            <a:rPr lang="zh-CN" altLang="en-US" sz="2000" kern="1200" dirty="0">
              <a:solidFill>
                <a:prstClr val="white"/>
              </a:solidFill>
              <a:latin typeface="Calibri"/>
              <a:ea typeface="DengXian" panose="02010600030101010101" pitchFamily="2" charset="-122"/>
              <a:cs typeface="+mn-cs"/>
            </a:rPr>
            <a:t>、什么情况下使用</a:t>
          </a:r>
          <a:r>
            <a:rPr lang="en-US" altLang="zh-CN" sz="2000" kern="1200" dirty="0">
              <a:solidFill>
                <a:prstClr val="white"/>
              </a:solidFill>
              <a:latin typeface="Calibri"/>
              <a:ea typeface="DengXian" panose="02010600030101010101" pitchFamily="2" charset="-122"/>
              <a:cs typeface="+mn-cs"/>
            </a:rPr>
            <a:t>H5</a:t>
          </a:r>
        </a:p>
      </dsp:txBody>
      <dsp:txXfrm>
        <a:off x="25702" y="661127"/>
        <a:ext cx="7263796" cy="475096"/>
      </dsp:txXfrm>
    </dsp:sp>
    <dsp:sp modelId="{6B6FB5FF-6487-0D46-AEC5-015AACBC94A6}">
      <dsp:nvSpPr>
        <dsp:cNvPr id="0" name=""/>
        <dsp:cNvSpPr/>
      </dsp:nvSpPr>
      <dsp:spPr>
        <a:xfrm>
          <a:off x="0" y="1219525"/>
          <a:ext cx="7315200" cy="52650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8ACD3A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>
              <a:solidFill>
                <a:srgbClr val="8ACD3A"/>
              </a:solidFill>
            </a:rPr>
            <a:t>3</a:t>
          </a:r>
          <a:r>
            <a:rPr lang="zh-CN" altLang="en-US" sz="2000" kern="1200" dirty="0">
              <a:solidFill>
                <a:srgbClr val="8ACD3A"/>
              </a:solidFill>
            </a:rPr>
            <a:t>、</a:t>
          </a:r>
          <a:r>
            <a:rPr lang="en-US" altLang="zh-CN" sz="2000" kern="1200" dirty="0" err="1">
              <a:solidFill>
                <a:srgbClr val="8ACD3A"/>
              </a:solidFill>
            </a:rPr>
            <a:t>Webview</a:t>
          </a:r>
          <a:r>
            <a:rPr lang="zh-CN" altLang="en-US" sz="2000" kern="1200" dirty="0">
              <a:solidFill>
                <a:srgbClr val="8ACD3A"/>
              </a:solidFill>
            </a:rPr>
            <a:t>和</a:t>
          </a:r>
          <a:r>
            <a:rPr lang="en-US" altLang="zh-CN" sz="2000" kern="1200" dirty="0">
              <a:solidFill>
                <a:srgbClr val="8ACD3A"/>
              </a:solidFill>
            </a:rPr>
            <a:t>App</a:t>
          </a:r>
          <a:r>
            <a:rPr lang="zh-CN" altLang="en-US" sz="2000" kern="1200" dirty="0">
              <a:solidFill>
                <a:srgbClr val="8ACD3A"/>
              </a:solidFill>
            </a:rPr>
            <a:t>其他组件的关系和通信</a:t>
          </a:r>
          <a:endParaRPr lang="en-US" altLang="zh-CN" sz="2000" kern="1200" dirty="0">
            <a:solidFill>
              <a:srgbClr val="8ACD3A"/>
            </a:solidFill>
          </a:endParaRPr>
        </a:p>
      </dsp:txBody>
      <dsp:txXfrm>
        <a:off x="25702" y="1245227"/>
        <a:ext cx="7263796" cy="475096"/>
      </dsp:txXfrm>
    </dsp:sp>
    <dsp:sp modelId="{B3935AA5-0B1E-CE44-B2A1-2AD3A540FFB1}">
      <dsp:nvSpPr>
        <dsp:cNvPr id="0" name=""/>
        <dsp:cNvSpPr/>
      </dsp:nvSpPr>
      <dsp:spPr>
        <a:xfrm>
          <a:off x="0" y="1803625"/>
          <a:ext cx="7315200" cy="52650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8ACD3A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>
              <a:solidFill>
                <a:srgbClr val="8ACD3A"/>
              </a:solidFill>
            </a:rPr>
            <a:t>4</a:t>
          </a:r>
          <a:r>
            <a:rPr lang="zh-CN" altLang="en-US" sz="2000" kern="1200" dirty="0">
              <a:solidFill>
                <a:srgbClr val="8ACD3A"/>
              </a:solidFill>
            </a:rPr>
            <a:t>、</a:t>
          </a:r>
          <a:r>
            <a:rPr lang="en-US" altLang="zh-CN" sz="2000" kern="1200" dirty="0" err="1">
              <a:solidFill>
                <a:srgbClr val="8ACD3A"/>
              </a:solidFill>
            </a:rPr>
            <a:t>Webview</a:t>
          </a:r>
          <a:r>
            <a:rPr lang="zh-CN" altLang="en-US" sz="2000" kern="1200" dirty="0">
              <a:solidFill>
                <a:srgbClr val="8ACD3A"/>
              </a:solidFill>
            </a:rPr>
            <a:t>和</a:t>
          </a:r>
          <a:r>
            <a:rPr lang="en-US" altLang="zh-CN" sz="2000" kern="1200" dirty="0">
              <a:solidFill>
                <a:srgbClr val="8ACD3A"/>
              </a:solidFill>
            </a:rPr>
            <a:t>Native</a:t>
          </a:r>
          <a:r>
            <a:rPr lang="zh-CN" altLang="en-US" sz="2000" kern="1200" dirty="0">
              <a:solidFill>
                <a:srgbClr val="8ACD3A"/>
              </a:solidFill>
            </a:rPr>
            <a:t>的通信</a:t>
          </a:r>
          <a:endParaRPr lang="en-US" altLang="zh-CN" sz="2000" kern="1200" dirty="0">
            <a:solidFill>
              <a:srgbClr val="8ACD3A"/>
            </a:solidFill>
          </a:endParaRPr>
        </a:p>
      </dsp:txBody>
      <dsp:txXfrm>
        <a:off x="25702" y="1829327"/>
        <a:ext cx="7263796" cy="475096"/>
      </dsp:txXfrm>
    </dsp:sp>
    <dsp:sp modelId="{1A40B707-26D8-2249-88F5-14B6C1F28C48}">
      <dsp:nvSpPr>
        <dsp:cNvPr id="0" name=""/>
        <dsp:cNvSpPr/>
      </dsp:nvSpPr>
      <dsp:spPr>
        <a:xfrm>
          <a:off x="0" y="2387725"/>
          <a:ext cx="7315200" cy="52650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8ACD3A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>
              <a:solidFill>
                <a:srgbClr val="8ACD3A"/>
              </a:solidFill>
              <a:latin typeface="Calibri"/>
              <a:ea typeface="DengXian" panose="02010600030101010101" pitchFamily="2" charset="-122"/>
              <a:cs typeface="+mn-cs"/>
            </a:rPr>
            <a:t>5</a:t>
          </a:r>
          <a:r>
            <a:rPr lang="zh-CN" altLang="en-US" sz="2000" kern="1200" dirty="0">
              <a:solidFill>
                <a:srgbClr val="8ACD3A"/>
              </a:solidFill>
              <a:latin typeface="Calibri"/>
              <a:ea typeface="DengXian" panose="02010600030101010101" pitchFamily="2" charset="-122"/>
              <a:cs typeface="+mn-cs"/>
            </a:rPr>
            <a:t>、</a:t>
          </a:r>
          <a:r>
            <a:rPr lang="en-US" sz="2000" kern="1200" dirty="0">
              <a:solidFill>
                <a:srgbClr val="8ACD3A"/>
              </a:solidFill>
              <a:latin typeface="Calibri"/>
              <a:ea typeface="DengXian" panose="02010600030101010101" pitchFamily="2" charset="-122"/>
              <a:cs typeface="+mn-cs"/>
            </a:rPr>
            <a:t>WebView </a:t>
          </a:r>
          <a:r>
            <a:rPr lang="zh-CN" altLang="en-US" sz="2000" kern="1200" dirty="0">
              <a:solidFill>
                <a:srgbClr val="8ACD3A"/>
              </a:solidFill>
              <a:latin typeface="Calibri"/>
              <a:ea typeface="DengXian" panose="02010600030101010101" pitchFamily="2" charset="-122"/>
              <a:cs typeface="+mn-cs"/>
            </a:rPr>
            <a:t>缓存机制 </a:t>
          </a:r>
          <a:r>
            <a:rPr lang="en-US" altLang="zh-CN" sz="2000" kern="1200" dirty="0">
              <a:solidFill>
                <a:srgbClr val="8ACD3A"/>
              </a:solidFill>
              <a:latin typeface="Calibri"/>
              <a:ea typeface="DengXian" panose="02010600030101010101" pitchFamily="2" charset="-122"/>
              <a:cs typeface="+mn-cs"/>
            </a:rPr>
            <a:t>&amp; </a:t>
          </a:r>
          <a:r>
            <a:rPr lang="zh-CN" altLang="en-US" sz="2000" kern="1200" dirty="0">
              <a:solidFill>
                <a:srgbClr val="8ACD3A"/>
              </a:solidFill>
              <a:latin typeface="Calibri"/>
              <a:ea typeface="DengXian" panose="02010600030101010101" pitchFamily="2" charset="-122"/>
              <a:cs typeface="+mn-cs"/>
            </a:rPr>
            <a:t>资源加载方案</a:t>
          </a:r>
          <a:endParaRPr lang="en-US" sz="2000" kern="1200" dirty="0">
            <a:solidFill>
              <a:srgbClr val="8ACD3A"/>
            </a:solidFill>
          </a:endParaRPr>
        </a:p>
      </dsp:txBody>
      <dsp:txXfrm>
        <a:off x="25702" y="2413427"/>
        <a:ext cx="7263796" cy="475096"/>
      </dsp:txXfrm>
    </dsp:sp>
    <dsp:sp modelId="{ED0AAAC8-3886-7C48-AFB2-FF266938E11F}">
      <dsp:nvSpPr>
        <dsp:cNvPr id="0" name=""/>
        <dsp:cNvSpPr/>
      </dsp:nvSpPr>
      <dsp:spPr>
        <a:xfrm>
          <a:off x="0" y="2971825"/>
          <a:ext cx="7315200" cy="526500"/>
        </a:xfrm>
        <a:prstGeom prst="roundRect">
          <a:avLst/>
        </a:prstGeom>
        <a:solidFill>
          <a:prstClr val="white"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8ACD3A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>
              <a:solidFill>
                <a:srgbClr val="8ACD3A"/>
              </a:solidFill>
              <a:latin typeface="Calibri"/>
              <a:ea typeface="DengXian" panose="02010600030101010101" pitchFamily="2" charset="-122"/>
              <a:cs typeface="+mn-cs"/>
            </a:rPr>
            <a:t>6</a:t>
          </a:r>
          <a:r>
            <a:rPr lang="zh-CN" altLang="en-US" sz="2000" kern="1200" dirty="0">
              <a:solidFill>
                <a:srgbClr val="8ACD3A"/>
              </a:solidFill>
              <a:latin typeface="Calibri"/>
              <a:ea typeface="DengXian" panose="02010600030101010101" pitchFamily="2" charset="-122"/>
              <a:cs typeface="+mn-cs"/>
            </a:rPr>
            <a:t>、</a:t>
          </a:r>
          <a:r>
            <a:rPr lang="en-US" altLang="zh-CN" sz="2000" kern="1200" dirty="0" err="1">
              <a:solidFill>
                <a:srgbClr val="8ACD3A"/>
              </a:solidFill>
              <a:latin typeface="Calibri"/>
              <a:ea typeface="DengXian" panose="02010600030101010101" pitchFamily="2" charset="-122"/>
              <a:cs typeface="+mn-cs"/>
            </a:rPr>
            <a:t>Webview</a:t>
          </a:r>
          <a:r>
            <a:rPr lang="zh-CN" altLang="en-US" sz="2000" kern="1200" dirty="0">
              <a:solidFill>
                <a:srgbClr val="8ACD3A"/>
              </a:solidFill>
              <a:latin typeface="Calibri"/>
              <a:ea typeface="DengXian" panose="02010600030101010101" pitchFamily="2" charset="-122"/>
              <a:cs typeface="+mn-cs"/>
            </a:rPr>
            <a:t>安全漏洞</a:t>
          </a:r>
          <a:endParaRPr lang="zh-CN" altLang="en-US" sz="2000" kern="1200" dirty="0">
            <a:solidFill>
              <a:srgbClr val="8ACD3A"/>
            </a:solidFill>
            <a:latin typeface="等线" panose="020F0502020204030204"/>
            <a:ea typeface="等线" panose="02010600030101010101" pitchFamily="2" charset="-122"/>
            <a:cs typeface="+mn-cs"/>
          </a:endParaRPr>
        </a:p>
      </dsp:txBody>
      <dsp:txXfrm>
        <a:off x="25702" y="2997527"/>
        <a:ext cx="7263796" cy="47509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2AEF62-C0B4-3044-B714-1F03151460A1}">
      <dsp:nvSpPr>
        <dsp:cNvPr id="0" name=""/>
        <dsp:cNvSpPr/>
      </dsp:nvSpPr>
      <dsp:spPr>
        <a:xfrm>
          <a:off x="0" y="51324"/>
          <a:ext cx="7315200" cy="526500"/>
        </a:xfrm>
        <a:prstGeom prst="roundRect">
          <a:avLst/>
        </a:prstGeom>
        <a:solidFill>
          <a:prstClr val="white"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8ACD3A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>
              <a:solidFill>
                <a:srgbClr val="8ACD3A"/>
              </a:solidFill>
              <a:latin typeface="Calibri"/>
              <a:ea typeface="DengXian" panose="02010600030101010101" pitchFamily="2" charset="-122"/>
              <a:cs typeface="+mn-cs"/>
            </a:rPr>
            <a:t>1</a:t>
          </a:r>
          <a:r>
            <a:rPr lang="zh-CN" altLang="en-US" sz="2000" kern="1200" dirty="0">
              <a:solidFill>
                <a:srgbClr val="8ACD3A"/>
              </a:solidFill>
              <a:latin typeface="Calibri"/>
              <a:ea typeface="DengXian" panose="02010600030101010101" pitchFamily="2" charset="-122"/>
              <a:cs typeface="+mn-cs"/>
            </a:rPr>
            <a:t>、</a:t>
          </a:r>
          <a:r>
            <a:rPr lang="en-US" altLang="zh-CN" sz="2000" kern="1200" dirty="0">
              <a:solidFill>
                <a:srgbClr val="8ACD3A"/>
              </a:solidFill>
              <a:latin typeface="Calibri"/>
              <a:ea typeface="DengXian" panose="02010600030101010101" pitchFamily="2" charset="-122"/>
              <a:cs typeface="+mn-cs"/>
            </a:rPr>
            <a:t>H5</a:t>
          </a:r>
          <a:r>
            <a:rPr lang="zh-CN" altLang="en-US" sz="2000" kern="1200" dirty="0">
              <a:solidFill>
                <a:srgbClr val="8ACD3A"/>
              </a:solidFill>
              <a:latin typeface="Calibri"/>
              <a:ea typeface="DengXian" panose="02010600030101010101" pitchFamily="2" charset="-122"/>
              <a:cs typeface="+mn-cs"/>
            </a:rPr>
            <a:t>会替代</a:t>
          </a:r>
          <a:r>
            <a:rPr lang="en-US" altLang="zh-CN" sz="2000" kern="1200" dirty="0">
              <a:solidFill>
                <a:srgbClr val="8ACD3A"/>
              </a:solidFill>
              <a:latin typeface="Calibri"/>
              <a:ea typeface="DengXian" panose="02010600030101010101" pitchFamily="2" charset="-122"/>
              <a:cs typeface="+mn-cs"/>
            </a:rPr>
            <a:t>Native</a:t>
          </a:r>
          <a:r>
            <a:rPr lang="zh-CN" altLang="en-US" sz="2000" kern="1200" dirty="0">
              <a:solidFill>
                <a:srgbClr val="8ACD3A"/>
              </a:solidFill>
              <a:latin typeface="Calibri"/>
              <a:ea typeface="DengXian" panose="02010600030101010101" pitchFamily="2" charset="-122"/>
              <a:cs typeface="+mn-cs"/>
            </a:rPr>
            <a:t>么</a:t>
          </a:r>
          <a:endParaRPr lang="en-US" sz="2000" kern="1200" dirty="0">
            <a:solidFill>
              <a:srgbClr val="8ACD3A"/>
            </a:solidFill>
            <a:latin typeface="Calibri"/>
            <a:ea typeface="DengXian" panose="02010600030101010101" pitchFamily="2" charset="-122"/>
            <a:cs typeface="+mn-cs"/>
          </a:endParaRPr>
        </a:p>
      </dsp:txBody>
      <dsp:txXfrm>
        <a:off x="25702" y="77026"/>
        <a:ext cx="7263796" cy="475096"/>
      </dsp:txXfrm>
    </dsp:sp>
    <dsp:sp modelId="{97817E15-85AC-4344-92C9-2CAE26DB2C4F}">
      <dsp:nvSpPr>
        <dsp:cNvPr id="0" name=""/>
        <dsp:cNvSpPr/>
      </dsp:nvSpPr>
      <dsp:spPr>
        <a:xfrm>
          <a:off x="0" y="635425"/>
          <a:ext cx="7315200" cy="526500"/>
        </a:xfrm>
        <a:prstGeom prst="roundRect">
          <a:avLst/>
        </a:prstGeom>
        <a:solidFill>
          <a:prstClr val="white"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8ACD3A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>
              <a:solidFill>
                <a:srgbClr val="8ACD3A"/>
              </a:solidFill>
              <a:latin typeface="Calibri"/>
              <a:ea typeface="DengXian" panose="02010600030101010101" pitchFamily="2" charset="-122"/>
              <a:cs typeface="+mn-cs"/>
            </a:rPr>
            <a:t>2</a:t>
          </a:r>
          <a:r>
            <a:rPr lang="zh-CN" altLang="en-US" sz="2000" kern="1200" dirty="0">
              <a:solidFill>
                <a:srgbClr val="8ACD3A"/>
              </a:solidFill>
              <a:latin typeface="Calibri"/>
              <a:ea typeface="DengXian" panose="02010600030101010101" pitchFamily="2" charset="-122"/>
              <a:cs typeface="+mn-cs"/>
            </a:rPr>
            <a:t>、什么情况下使用</a:t>
          </a:r>
          <a:r>
            <a:rPr lang="en-US" altLang="zh-CN" sz="2000" kern="1200" dirty="0">
              <a:solidFill>
                <a:srgbClr val="8ACD3A"/>
              </a:solidFill>
              <a:latin typeface="Calibri"/>
              <a:ea typeface="DengXian" panose="02010600030101010101" pitchFamily="2" charset="-122"/>
              <a:cs typeface="+mn-cs"/>
            </a:rPr>
            <a:t>H5</a:t>
          </a:r>
        </a:p>
      </dsp:txBody>
      <dsp:txXfrm>
        <a:off x="25702" y="661127"/>
        <a:ext cx="7263796" cy="475096"/>
      </dsp:txXfrm>
    </dsp:sp>
    <dsp:sp modelId="{6B6FB5FF-6487-0D46-AEC5-015AACBC94A6}">
      <dsp:nvSpPr>
        <dsp:cNvPr id="0" name=""/>
        <dsp:cNvSpPr/>
      </dsp:nvSpPr>
      <dsp:spPr>
        <a:xfrm>
          <a:off x="0" y="1219525"/>
          <a:ext cx="7315200" cy="526500"/>
        </a:xfrm>
        <a:prstGeom prst="roundRect">
          <a:avLst/>
        </a:prstGeom>
        <a:solidFill>
          <a:srgbClr val="8ACD3A"/>
        </a:solidFill>
        <a:ln w="12700" cap="flat" cmpd="sng" algn="ctr">
          <a:solidFill>
            <a:srgbClr val="8ACD3A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>
              <a:solidFill>
                <a:prstClr val="white"/>
              </a:solidFill>
              <a:latin typeface="Calibri"/>
              <a:ea typeface="DengXian" panose="02010600030101010101" pitchFamily="2" charset="-122"/>
              <a:cs typeface="+mn-cs"/>
            </a:rPr>
            <a:t>3</a:t>
          </a:r>
          <a:r>
            <a:rPr lang="zh-CN" altLang="en-US" sz="2000" kern="1200" dirty="0">
              <a:solidFill>
                <a:prstClr val="white"/>
              </a:solidFill>
              <a:latin typeface="Calibri"/>
              <a:ea typeface="DengXian" panose="02010600030101010101" pitchFamily="2" charset="-122"/>
              <a:cs typeface="+mn-cs"/>
            </a:rPr>
            <a:t>、</a:t>
          </a:r>
          <a:r>
            <a:rPr lang="en-US" altLang="zh-CN" sz="2000" kern="1200" dirty="0" err="1">
              <a:solidFill>
                <a:prstClr val="white"/>
              </a:solidFill>
              <a:latin typeface="Calibri"/>
              <a:ea typeface="DengXian" panose="02010600030101010101" pitchFamily="2" charset="-122"/>
              <a:cs typeface="+mn-cs"/>
            </a:rPr>
            <a:t>Webview</a:t>
          </a:r>
          <a:r>
            <a:rPr lang="zh-CN" altLang="en-US" sz="2000" kern="1200" dirty="0">
              <a:solidFill>
                <a:prstClr val="white"/>
              </a:solidFill>
              <a:latin typeface="Calibri"/>
              <a:ea typeface="DengXian" panose="02010600030101010101" pitchFamily="2" charset="-122"/>
              <a:cs typeface="+mn-cs"/>
            </a:rPr>
            <a:t>和</a:t>
          </a:r>
          <a:r>
            <a:rPr lang="en-US" altLang="zh-CN" sz="2000" kern="1200" dirty="0">
              <a:solidFill>
                <a:prstClr val="white"/>
              </a:solidFill>
              <a:latin typeface="Calibri"/>
              <a:ea typeface="DengXian" panose="02010600030101010101" pitchFamily="2" charset="-122"/>
              <a:cs typeface="+mn-cs"/>
            </a:rPr>
            <a:t>App</a:t>
          </a:r>
          <a:r>
            <a:rPr lang="zh-CN" altLang="en-US" sz="2000" kern="1200" dirty="0">
              <a:solidFill>
                <a:prstClr val="white"/>
              </a:solidFill>
              <a:latin typeface="Calibri"/>
              <a:ea typeface="DengXian" panose="02010600030101010101" pitchFamily="2" charset="-122"/>
              <a:cs typeface="+mn-cs"/>
            </a:rPr>
            <a:t>其他组件的关系和通信</a:t>
          </a:r>
          <a:endParaRPr lang="en-US" altLang="zh-CN" sz="2000" kern="1200" dirty="0">
            <a:solidFill>
              <a:prstClr val="white"/>
            </a:solidFill>
            <a:latin typeface="Calibri"/>
            <a:ea typeface="DengXian" panose="02010600030101010101" pitchFamily="2" charset="-122"/>
            <a:cs typeface="+mn-cs"/>
          </a:endParaRPr>
        </a:p>
      </dsp:txBody>
      <dsp:txXfrm>
        <a:off x="25702" y="1245227"/>
        <a:ext cx="7263796" cy="475096"/>
      </dsp:txXfrm>
    </dsp:sp>
    <dsp:sp modelId="{B3935AA5-0B1E-CE44-B2A1-2AD3A540FFB1}">
      <dsp:nvSpPr>
        <dsp:cNvPr id="0" name=""/>
        <dsp:cNvSpPr/>
      </dsp:nvSpPr>
      <dsp:spPr>
        <a:xfrm>
          <a:off x="0" y="1803625"/>
          <a:ext cx="7315200" cy="52650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8ACD3A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>
              <a:solidFill>
                <a:srgbClr val="8ACD3A"/>
              </a:solidFill>
            </a:rPr>
            <a:t>4</a:t>
          </a:r>
          <a:r>
            <a:rPr lang="zh-CN" altLang="en-US" sz="2000" kern="1200" dirty="0">
              <a:solidFill>
                <a:srgbClr val="8ACD3A"/>
              </a:solidFill>
            </a:rPr>
            <a:t>、</a:t>
          </a:r>
          <a:r>
            <a:rPr lang="en-US" altLang="zh-CN" sz="2000" kern="1200" dirty="0" err="1">
              <a:solidFill>
                <a:srgbClr val="8ACD3A"/>
              </a:solidFill>
            </a:rPr>
            <a:t>Webview</a:t>
          </a:r>
          <a:r>
            <a:rPr lang="zh-CN" altLang="en-US" sz="2000" kern="1200" dirty="0">
              <a:solidFill>
                <a:srgbClr val="8ACD3A"/>
              </a:solidFill>
            </a:rPr>
            <a:t>和</a:t>
          </a:r>
          <a:r>
            <a:rPr lang="en-US" altLang="zh-CN" sz="2000" kern="1200" dirty="0">
              <a:solidFill>
                <a:srgbClr val="8ACD3A"/>
              </a:solidFill>
            </a:rPr>
            <a:t>Native</a:t>
          </a:r>
          <a:r>
            <a:rPr lang="zh-CN" altLang="en-US" sz="2000" kern="1200" dirty="0">
              <a:solidFill>
                <a:srgbClr val="8ACD3A"/>
              </a:solidFill>
            </a:rPr>
            <a:t>的通信</a:t>
          </a:r>
          <a:endParaRPr lang="en-US" altLang="zh-CN" sz="2000" kern="1200" dirty="0">
            <a:solidFill>
              <a:srgbClr val="8ACD3A"/>
            </a:solidFill>
          </a:endParaRPr>
        </a:p>
      </dsp:txBody>
      <dsp:txXfrm>
        <a:off x="25702" y="1829327"/>
        <a:ext cx="7263796" cy="475096"/>
      </dsp:txXfrm>
    </dsp:sp>
    <dsp:sp modelId="{1A40B707-26D8-2249-88F5-14B6C1F28C48}">
      <dsp:nvSpPr>
        <dsp:cNvPr id="0" name=""/>
        <dsp:cNvSpPr/>
      </dsp:nvSpPr>
      <dsp:spPr>
        <a:xfrm>
          <a:off x="0" y="2387725"/>
          <a:ext cx="7315200" cy="52650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8ACD3A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>
              <a:solidFill>
                <a:srgbClr val="8ACD3A"/>
              </a:solidFill>
              <a:latin typeface="Calibri"/>
              <a:ea typeface="DengXian" panose="02010600030101010101" pitchFamily="2" charset="-122"/>
              <a:cs typeface="+mn-cs"/>
            </a:rPr>
            <a:t>5</a:t>
          </a:r>
          <a:r>
            <a:rPr lang="zh-CN" altLang="en-US" sz="2000" kern="1200" dirty="0">
              <a:solidFill>
                <a:srgbClr val="8ACD3A"/>
              </a:solidFill>
              <a:latin typeface="Calibri"/>
              <a:ea typeface="DengXian" panose="02010600030101010101" pitchFamily="2" charset="-122"/>
              <a:cs typeface="+mn-cs"/>
            </a:rPr>
            <a:t>、</a:t>
          </a:r>
          <a:r>
            <a:rPr lang="en-US" sz="2000" kern="1200" dirty="0">
              <a:solidFill>
                <a:srgbClr val="8ACD3A"/>
              </a:solidFill>
              <a:latin typeface="Calibri"/>
              <a:ea typeface="DengXian" panose="02010600030101010101" pitchFamily="2" charset="-122"/>
              <a:cs typeface="+mn-cs"/>
            </a:rPr>
            <a:t>WebView </a:t>
          </a:r>
          <a:r>
            <a:rPr lang="zh-CN" altLang="en-US" sz="2000" kern="1200" dirty="0">
              <a:solidFill>
                <a:srgbClr val="8ACD3A"/>
              </a:solidFill>
              <a:latin typeface="Calibri"/>
              <a:ea typeface="DengXian" panose="02010600030101010101" pitchFamily="2" charset="-122"/>
              <a:cs typeface="+mn-cs"/>
            </a:rPr>
            <a:t>缓存机制 </a:t>
          </a:r>
          <a:r>
            <a:rPr lang="en-US" altLang="zh-CN" sz="2000" kern="1200" dirty="0">
              <a:solidFill>
                <a:srgbClr val="8ACD3A"/>
              </a:solidFill>
              <a:latin typeface="Calibri"/>
              <a:ea typeface="DengXian" panose="02010600030101010101" pitchFamily="2" charset="-122"/>
              <a:cs typeface="+mn-cs"/>
            </a:rPr>
            <a:t>&amp; </a:t>
          </a:r>
          <a:r>
            <a:rPr lang="zh-CN" altLang="en-US" sz="2000" kern="1200" dirty="0">
              <a:solidFill>
                <a:srgbClr val="8ACD3A"/>
              </a:solidFill>
              <a:latin typeface="Calibri"/>
              <a:ea typeface="DengXian" panose="02010600030101010101" pitchFamily="2" charset="-122"/>
              <a:cs typeface="+mn-cs"/>
            </a:rPr>
            <a:t>资源加载方案</a:t>
          </a:r>
          <a:endParaRPr lang="en-US" sz="2000" kern="1200" dirty="0">
            <a:solidFill>
              <a:srgbClr val="8ACD3A"/>
            </a:solidFill>
          </a:endParaRPr>
        </a:p>
      </dsp:txBody>
      <dsp:txXfrm>
        <a:off x="25702" y="2413427"/>
        <a:ext cx="7263796" cy="475096"/>
      </dsp:txXfrm>
    </dsp:sp>
    <dsp:sp modelId="{ED0AAAC8-3886-7C48-AFB2-FF266938E11F}">
      <dsp:nvSpPr>
        <dsp:cNvPr id="0" name=""/>
        <dsp:cNvSpPr/>
      </dsp:nvSpPr>
      <dsp:spPr>
        <a:xfrm>
          <a:off x="0" y="2971825"/>
          <a:ext cx="7315200" cy="526500"/>
        </a:xfrm>
        <a:prstGeom prst="roundRect">
          <a:avLst/>
        </a:prstGeom>
        <a:solidFill>
          <a:prstClr val="white"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8ACD3A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>
              <a:solidFill>
                <a:srgbClr val="8ACD3A"/>
              </a:solidFill>
              <a:latin typeface="Calibri"/>
              <a:ea typeface="DengXian" panose="02010600030101010101" pitchFamily="2" charset="-122"/>
              <a:cs typeface="+mn-cs"/>
            </a:rPr>
            <a:t>6</a:t>
          </a:r>
          <a:r>
            <a:rPr lang="zh-CN" altLang="en-US" sz="2000" kern="1200" dirty="0">
              <a:solidFill>
                <a:srgbClr val="8ACD3A"/>
              </a:solidFill>
              <a:latin typeface="Calibri"/>
              <a:ea typeface="DengXian" panose="02010600030101010101" pitchFamily="2" charset="-122"/>
              <a:cs typeface="+mn-cs"/>
            </a:rPr>
            <a:t>、</a:t>
          </a:r>
          <a:r>
            <a:rPr lang="en-US" altLang="zh-CN" sz="2000" kern="1200" dirty="0" err="1">
              <a:solidFill>
                <a:srgbClr val="8ACD3A"/>
              </a:solidFill>
              <a:latin typeface="Calibri"/>
              <a:ea typeface="DengXian" panose="02010600030101010101" pitchFamily="2" charset="-122"/>
              <a:cs typeface="+mn-cs"/>
            </a:rPr>
            <a:t>Webview</a:t>
          </a:r>
          <a:r>
            <a:rPr lang="zh-CN" altLang="en-US" sz="2000" kern="1200" dirty="0">
              <a:solidFill>
                <a:srgbClr val="8ACD3A"/>
              </a:solidFill>
              <a:latin typeface="Calibri"/>
              <a:ea typeface="DengXian" panose="02010600030101010101" pitchFamily="2" charset="-122"/>
              <a:cs typeface="+mn-cs"/>
            </a:rPr>
            <a:t>安全漏洞</a:t>
          </a:r>
          <a:endParaRPr lang="zh-CN" altLang="en-US" sz="2000" kern="1200" dirty="0">
            <a:solidFill>
              <a:srgbClr val="8ACD3A"/>
            </a:solidFill>
            <a:latin typeface="等线" panose="020F0502020204030204"/>
            <a:ea typeface="等线" panose="02010600030101010101" pitchFamily="2" charset="-122"/>
            <a:cs typeface="+mn-cs"/>
          </a:endParaRPr>
        </a:p>
      </dsp:txBody>
      <dsp:txXfrm>
        <a:off x="25702" y="2997527"/>
        <a:ext cx="7263796" cy="47509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BF0153-5D68-3E42-98D9-21A29D28425C}">
      <dsp:nvSpPr>
        <dsp:cNvPr id="0" name=""/>
        <dsp:cNvSpPr/>
      </dsp:nvSpPr>
      <dsp:spPr>
        <a:xfrm>
          <a:off x="1701" y="2232"/>
          <a:ext cx="3480618" cy="54705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100" kern="1200" dirty="0"/>
            <a:t>业务模块</a:t>
          </a:r>
          <a:endParaRPr lang="en-US" sz="2100" kern="1200" dirty="0"/>
        </a:p>
      </dsp:txBody>
      <dsp:txXfrm>
        <a:off x="17724" y="18255"/>
        <a:ext cx="3448572" cy="515004"/>
      </dsp:txXfrm>
    </dsp:sp>
    <dsp:sp modelId="{32A011A6-DAC6-DC4E-A282-BE15EFD80E87}">
      <dsp:nvSpPr>
        <dsp:cNvPr id="0" name=""/>
        <dsp:cNvSpPr/>
      </dsp:nvSpPr>
      <dsp:spPr>
        <a:xfrm>
          <a:off x="1701" y="576004"/>
          <a:ext cx="3480618" cy="54705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100" kern="1200" dirty="0"/>
            <a:t>common</a:t>
          </a:r>
          <a:endParaRPr lang="en-US" sz="2100" kern="1200" dirty="0"/>
        </a:p>
      </dsp:txBody>
      <dsp:txXfrm>
        <a:off x="17724" y="592027"/>
        <a:ext cx="3448572" cy="515004"/>
      </dsp:txXfrm>
    </dsp:sp>
    <dsp:sp modelId="{A7E9A38C-BC8B-0349-81FF-8B8CC4A3BC4B}">
      <dsp:nvSpPr>
        <dsp:cNvPr id="0" name=""/>
        <dsp:cNvSpPr/>
      </dsp:nvSpPr>
      <dsp:spPr>
        <a:xfrm>
          <a:off x="1701" y="1149777"/>
          <a:ext cx="3480618" cy="54705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100" kern="1200" dirty="0"/>
            <a:t>网络</a:t>
          </a:r>
          <a:endParaRPr lang="en-US" sz="2100" kern="1200" dirty="0"/>
        </a:p>
      </dsp:txBody>
      <dsp:txXfrm>
        <a:off x="17724" y="1165800"/>
        <a:ext cx="3448572" cy="515004"/>
      </dsp:txXfrm>
    </dsp:sp>
    <dsp:sp modelId="{EF46F1BE-306F-E940-8028-6B49406D1BA5}">
      <dsp:nvSpPr>
        <dsp:cNvPr id="0" name=""/>
        <dsp:cNvSpPr/>
      </dsp:nvSpPr>
      <dsp:spPr>
        <a:xfrm>
          <a:off x="1701" y="1723549"/>
          <a:ext cx="3480618" cy="54705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100" kern="1200" dirty="0"/>
            <a:t>Base</a:t>
          </a:r>
          <a:endParaRPr lang="en-US" sz="2100" kern="1200" dirty="0"/>
        </a:p>
      </dsp:txBody>
      <dsp:txXfrm>
        <a:off x="17724" y="1739572"/>
        <a:ext cx="3448572" cy="515004"/>
      </dsp:txXfrm>
    </dsp:sp>
    <dsp:sp modelId="{43A766AD-3153-E14C-B343-6E0DD1EB5CD7}">
      <dsp:nvSpPr>
        <dsp:cNvPr id="0" name=""/>
        <dsp:cNvSpPr/>
      </dsp:nvSpPr>
      <dsp:spPr>
        <a:xfrm>
          <a:off x="1701" y="2297322"/>
          <a:ext cx="3480618" cy="54705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100" kern="1200" dirty="0"/>
            <a:t>JNI</a:t>
          </a:r>
          <a:r>
            <a:rPr lang="zh-CN" altLang="en-US" sz="2100" kern="1200" dirty="0"/>
            <a:t>库</a:t>
          </a:r>
          <a:endParaRPr lang="en-US" sz="2100" kern="1200" dirty="0"/>
        </a:p>
      </dsp:txBody>
      <dsp:txXfrm>
        <a:off x="17724" y="2313345"/>
        <a:ext cx="3448572" cy="515004"/>
      </dsp:txXfrm>
    </dsp:sp>
    <dsp:sp modelId="{1070F1B0-7CEF-DC45-A60E-50DB1CB98613}">
      <dsp:nvSpPr>
        <dsp:cNvPr id="0" name=""/>
        <dsp:cNvSpPr/>
      </dsp:nvSpPr>
      <dsp:spPr>
        <a:xfrm>
          <a:off x="1701" y="2871094"/>
          <a:ext cx="3480618" cy="54705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100" kern="1200" dirty="0"/>
            <a:t>Android</a:t>
          </a:r>
          <a:r>
            <a:rPr lang="zh-CN" altLang="en-US" sz="2100" kern="1200" dirty="0"/>
            <a:t>操作系统</a:t>
          </a:r>
          <a:endParaRPr lang="en-US" sz="2100" kern="1200" dirty="0"/>
        </a:p>
      </dsp:txBody>
      <dsp:txXfrm>
        <a:off x="17724" y="2887117"/>
        <a:ext cx="3448572" cy="515004"/>
      </dsp:txXfrm>
    </dsp:sp>
    <dsp:sp modelId="{FF487701-330D-1846-9883-6CE97EA2EB13}">
      <dsp:nvSpPr>
        <dsp:cNvPr id="0" name=""/>
        <dsp:cNvSpPr/>
      </dsp:nvSpPr>
      <dsp:spPr>
        <a:xfrm>
          <a:off x="1701" y="3444867"/>
          <a:ext cx="3480618" cy="54705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100" kern="1200" dirty="0"/>
            <a:t>硬件</a:t>
          </a:r>
          <a:endParaRPr lang="en-US" sz="2100" kern="1200" dirty="0"/>
        </a:p>
      </dsp:txBody>
      <dsp:txXfrm>
        <a:off x="17724" y="3460890"/>
        <a:ext cx="3448572" cy="51500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2AEF62-C0B4-3044-B714-1F03151460A1}">
      <dsp:nvSpPr>
        <dsp:cNvPr id="0" name=""/>
        <dsp:cNvSpPr/>
      </dsp:nvSpPr>
      <dsp:spPr>
        <a:xfrm>
          <a:off x="0" y="745"/>
          <a:ext cx="7315200" cy="524160"/>
        </a:xfrm>
        <a:prstGeom prst="roundRect">
          <a:avLst/>
        </a:prstGeom>
        <a:solidFill>
          <a:prstClr val="white"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8ACD3A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>
              <a:solidFill>
                <a:srgbClr val="8ACD3A"/>
              </a:solidFill>
              <a:latin typeface="Calibri"/>
              <a:ea typeface="DengXian" panose="02010600030101010101" pitchFamily="2" charset="-122"/>
              <a:cs typeface="+mn-cs"/>
            </a:rPr>
            <a:t>1</a:t>
          </a:r>
          <a:r>
            <a:rPr lang="zh-CN" altLang="en-US" sz="2000" kern="1200" dirty="0">
              <a:solidFill>
                <a:srgbClr val="8ACD3A"/>
              </a:solidFill>
              <a:latin typeface="Calibri"/>
              <a:ea typeface="DengXian" panose="02010600030101010101" pitchFamily="2" charset="-122"/>
              <a:cs typeface="+mn-cs"/>
            </a:rPr>
            <a:t>、</a:t>
          </a:r>
          <a:r>
            <a:rPr lang="en-US" altLang="zh-CN" sz="2000" kern="1200" dirty="0">
              <a:solidFill>
                <a:srgbClr val="8ACD3A"/>
              </a:solidFill>
              <a:latin typeface="Calibri"/>
              <a:ea typeface="DengXian" panose="02010600030101010101" pitchFamily="2" charset="-122"/>
              <a:cs typeface="+mn-cs"/>
            </a:rPr>
            <a:t>H5</a:t>
          </a:r>
          <a:r>
            <a:rPr lang="zh-CN" altLang="en-US" sz="2000" kern="1200" dirty="0">
              <a:solidFill>
                <a:srgbClr val="8ACD3A"/>
              </a:solidFill>
              <a:latin typeface="Calibri"/>
              <a:ea typeface="DengXian" panose="02010600030101010101" pitchFamily="2" charset="-122"/>
              <a:cs typeface="+mn-cs"/>
            </a:rPr>
            <a:t>会替代</a:t>
          </a:r>
          <a:r>
            <a:rPr lang="en-US" altLang="zh-CN" sz="2000" kern="1200" dirty="0">
              <a:solidFill>
                <a:srgbClr val="8ACD3A"/>
              </a:solidFill>
              <a:latin typeface="Calibri"/>
              <a:ea typeface="DengXian" panose="02010600030101010101" pitchFamily="2" charset="-122"/>
              <a:cs typeface="+mn-cs"/>
            </a:rPr>
            <a:t>Native</a:t>
          </a:r>
          <a:r>
            <a:rPr lang="zh-CN" altLang="en-US" sz="2000" kern="1200" dirty="0">
              <a:solidFill>
                <a:srgbClr val="8ACD3A"/>
              </a:solidFill>
              <a:latin typeface="Calibri"/>
              <a:ea typeface="DengXian" panose="02010600030101010101" pitchFamily="2" charset="-122"/>
              <a:cs typeface="+mn-cs"/>
            </a:rPr>
            <a:t>么</a:t>
          </a:r>
          <a:endParaRPr lang="en-US" sz="2000" kern="1200" dirty="0">
            <a:solidFill>
              <a:srgbClr val="8ACD3A"/>
            </a:solidFill>
            <a:latin typeface="Calibri"/>
            <a:ea typeface="DengXian" panose="02010600030101010101" pitchFamily="2" charset="-122"/>
            <a:cs typeface="+mn-cs"/>
          </a:endParaRPr>
        </a:p>
      </dsp:txBody>
      <dsp:txXfrm>
        <a:off x="25587" y="26332"/>
        <a:ext cx="7264026" cy="472986"/>
      </dsp:txXfrm>
    </dsp:sp>
    <dsp:sp modelId="{97817E15-85AC-4344-92C9-2CAE26DB2C4F}">
      <dsp:nvSpPr>
        <dsp:cNvPr id="0" name=""/>
        <dsp:cNvSpPr/>
      </dsp:nvSpPr>
      <dsp:spPr>
        <a:xfrm>
          <a:off x="0" y="605545"/>
          <a:ext cx="7315200" cy="524160"/>
        </a:xfrm>
        <a:prstGeom prst="roundRect">
          <a:avLst/>
        </a:prstGeom>
        <a:solidFill>
          <a:prstClr val="white"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8ACD3A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>
              <a:solidFill>
                <a:srgbClr val="8ACD3A"/>
              </a:solidFill>
              <a:latin typeface="Calibri"/>
              <a:ea typeface="DengXian" panose="02010600030101010101" pitchFamily="2" charset="-122"/>
              <a:cs typeface="+mn-cs"/>
            </a:rPr>
            <a:t>2</a:t>
          </a:r>
          <a:r>
            <a:rPr lang="zh-CN" altLang="en-US" sz="2000" kern="1200" dirty="0">
              <a:solidFill>
                <a:srgbClr val="8ACD3A"/>
              </a:solidFill>
              <a:latin typeface="Calibri"/>
              <a:ea typeface="DengXian" panose="02010600030101010101" pitchFamily="2" charset="-122"/>
              <a:cs typeface="+mn-cs"/>
            </a:rPr>
            <a:t>、什么情况下使用</a:t>
          </a:r>
          <a:r>
            <a:rPr lang="en-US" altLang="zh-CN" sz="2000" kern="1200" dirty="0">
              <a:solidFill>
                <a:srgbClr val="8ACD3A"/>
              </a:solidFill>
              <a:latin typeface="Calibri"/>
              <a:ea typeface="DengXian" panose="02010600030101010101" pitchFamily="2" charset="-122"/>
              <a:cs typeface="+mn-cs"/>
            </a:rPr>
            <a:t>H5</a:t>
          </a:r>
        </a:p>
      </dsp:txBody>
      <dsp:txXfrm>
        <a:off x="25587" y="631132"/>
        <a:ext cx="7264026" cy="472986"/>
      </dsp:txXfrm>
    </dsp:sp>
    <dsp:sp modelId="{6B6FB5FF-6487-0D46-AEC5-015AACBC94A6}">
      <dsp:nvSpPr>
        <dsp:cNvPr id="0" name=""/>
        <dsp:cNvSpPr/>
      </dsp:nvSpPr>
      <dsp:spPr>
        <a:xfrm>
          <a:off x="0" y="1210345"/>
          <a:ext cx="7315200" cy="524160"/>
        </a:xfrm>
        <a:prstGeom prst="roundRect">
          <a:avLst/>
        </a:prstGeom>
        <a:solidFill>
          <a:prstClr val="white"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8ACD3A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>
              <a:solidFill>
                <a:srgbClr val="8ACD3A"/>
              </a:solidFill>
              <a:latin typeface="Calibri"/>
              <a:ea typeface="DengXian" panose="02010600030101010101" pitchFamily="2" charset="-122"/>
              <a:cs typeface="+mn-cs"/>
            </a:rPr>
            <a:t>3</a:t>
          </a:r>
          <a:r>
            <a:rPr lang="zh-CN" altLang="en-US" sz="2000" kern="1200" dirty="0">
              <a:solidFill>
                <a:srgbClr val="8ACD3A"/>
              </a:solidFill>
              <a:latin typeface="Calibri"/>
              <a:ea typeface="DengXian" panose="02010600030101010101" pitchFamily="2" charset="-122"/>
              <a:cs typeface="+mn-cs"/>
            </a:rPr>
            <a:t>、</a:t>
          </a:r>
          <a:r>
            <a:rPr lang="en-US" altLang="zh-CN" sz="2000" kern="1200" dirty="0" err="1">
              <a:solidFill>
                <a:srgbClr val="8ACD3A"/>
              </a:solidFill>
              <a:latin typeface="Calibri"/>
              <a:ea typeface="DengXian" panose="02010600030101010101" pitchFamily="2" charset="-122"/>
              <a:cs typeface="+mn-cs"/>
            </a:rPr>
            <a:t>Webview</a:t>
          </a:r>
          <a:r>
            <a:rPr lang="zh-CN" altLang="en-US" sz="2000" kern="1200" dirty="0">
              <a:solidFill>
                <a:srgbClr val="8ACD3A"/>
              </a:solidFill>
              <a:latin typeface="Calibri"/>
              <a:ea typeface="DengXian" panose="02010600030101010101" pitchFamily="2" charset="-122"/>
              <a:cs typeface="+mn-cs"/>
            </a:rPr>
            <a:t>和</a:t>
          </a:r>
          <a:r>
            <a:rPr lang="en-US" altLang="zh-CN" sz="2000" kern="1200" dirty="0">
              <a:solidFill>
                <a:srgbClr val="8ACD3A"/>
              </a:solidFill>
              <a:latin typeface="Calibri"/>
              <a:ea typeface="DengXian" panose="02010600030101010101" pitchFamily="2" charset="-122"/>
              <a:cs typeface="+mn-cs"/>
            </a:rPr>
            <a:t>App</a:t>
          </a:r>
          <a:r>
            <a:rPr lang="zh-CN" altLang="en-US" sz="2000" kern="1200" dirty="0">
              <a:solidFill>
                <a:srgbClr val="8ACD3A"/>
              </a:solidFill>
              <a:latin typeface="Calibri"/>
              <a:ea typeface="DengXian" panose="02010600030101010101" pitchFamily="2" charset="-122"/>
              <a:cs typeface="+mn-cs"/>
            </a:rPr>
            <a:t>其他组件的关系和通信</a:t>
          </a:r>
          <a:endParaRPr lang="en-US" altLang="zh-CN" sz="2000" kern="1200" dirty="0">
            <a:solidFill>
              <a:srgbClr val="8ACD3A"/>
            </a:solidFill>
            <a:latin typeface="Calibri"/>
            <a:ea typeface="DengXian" panose="02010600030101010101" pitchFamily="2" charset="-122"/>
            <a:cs typeface="+mn-cs"/>
          </a:endParaRPr>
        </a:p>
      </dsp:txBody>
      <dsp:txXfrm>
        <a:off x="25587" y="1235932"/>
        <a:ext cx="7264026" cy="472986"/>
      </dsp:txXfrm>
    </dsp:sp>
    <dsp:sp modelId="{B3935AA5-0B1E-CE44-B2A1-2AD3A540FFB1}">
      <dsp:nvSpPr>
        <dsp:cNvPr id="0" name=""/>
        <dsp:cNvSpPr/>
      </dsp:nvSpPr>
      <dsp:spPr>
        <a:xfrm>
          <a:off x="0" y="1815145"/>
          <a:ext cx="7315200" cy="524160"/>
        </a:xfrm>
        <a:prstGeom prst="roundRect">
          <a:avLst/>
        </a:prstGeom>
        <a:solidFill>
          <a:srgbClr val="8ACD3A"/>
        </a:solidFill>
        <a:ln w="12700" cap="flat" cmpd="sng" algn="ctr">
          <a:solidFill>
            <a:srgbClr val="8ACD3A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>
              <a:solidFill>
                <a:prstClr val="white"/>
              </a:solidFill>
              <a:latin typeface="Calibri"/>
              <a:ea typeface="DengXian" panose="02010600030101010101" pitchFamily="2" charset="-122"/>
              <a:cs typeface="+mn-cs"/>
            </a:rPr>
            <a:t>4</a:t>
          </a:r>
          <a:r>
            <a:rPr lang="zh-CN" altLang="en-US" sz="2000" kern="1200" dirty="0">
              <a:solidFill>
                <a:prstClr val="white"/>
              </a:solidFill>
              <a:latin typeface="Calibri"/>
              <a:ea typeface="DengXian" panose="02010600030101010101" pitchFamily="2" charset="-122"/>
              <a:cs typeface="+mn-cs"/>
            </a:rPr>
            <a:t>、</a:t>
          </a:r>
          <a:r>
            <a:rPr lang="en-US" altLang="zh-CN" sz="2000" kern="1200" dirty="0" err="1">
              <a:solidFill>
                <a:prstClr val="white"/>
              </a:solidFill>
              <a:latin typeface="Calibri"/>
              <a:ea typeface="DengXian" panose="02010600030101010101" pitchFamily="2" charset="-122"/>
              <a:cs typeface="+mn-cs"/>
            </a:rPr>
            <a:t>Webview</a:t>
          </a:r>
          <a:r>
            <a:rPr lang="zh-CN" altLang="en-US" sz="2000" kern="1200" dirty="0">
              <a:solidFill>
                <a:prstClr val="white"/>
              </a:solidFill>
              <a:latin typeface="Calibri"/>
              <a:ea typeface="DengXian" panose="02010600030101010101" pitchFamily="2" charset="-122"/>
              <a:cs typeface="+mn-cs"/>
            </a:rPr>
            <a:t>和</a:t>
          </a:r>
          <a:r>
            <a:rPr lang="en-US" altLang="zh-CN" sz="2000" kern="1200" dirty="0">
              <a:solidFill>
                <a:prstClr val="white"/>
              </a:solidFill>
              <a:latin typeface="Calibri"/>
              <a:ea typeface="DengXian" panose="02010600030101010101" pitchFamily="2" charset="-122"/>
              <a:cs typeface="+mn-cs"/>
            </a:rPr>
            <a:t>Native</a:t>
          </a:r>
          <a:r>
            <a:rPr lang="zh-CN" altLang="en-US" sz="2000" kern="1200" dirty="0">
              <a:solidFill>
                <a:prstClr val="white"/>
              </a:solidFill>
              <a:latin typeface="Calibri"/>
              <a:ea typeface="DengXian" panose="02010600030101010101" pitchFamily="2" charset="-122"/>
              <a:cs typeface="+mn-cs"/>
            </a:rPr>
            <a:t>的通信</a:t>
          </a:r>
          <a:endParaRPr lang="en-US" altLang="zh-CN" sz="2000" kern="1200" dirty="0">
            <a:solidFill>
              <a:prstClr val="white"/>
            </a:solidFill>
            <a:latin typeface="Calibri"/>
            <a:ea typeface="DengXian" panose="02010600030101010101" pitchFamily="2" charset="-122"/>
            <a:cs typeface="+mn-cs"/>
          </a:endParaRPr>
        </a:p>
      </dsp:txBody>
      <dsp:txXfrm>
        <a:off x="25587" y="1840732"/>
        <a:ext cx="7264026" cy="472986"/>
      </dsp:txXfrm>
    </dsp:sp>
    <dsp:sp modelId="{1A40B707-26D8-2249-88F5-14B6C1F28C48}">
      <dsp:nvSpPr>
        <dsp:cNvPr id="0" name=""/>
        <dsp:cNvSpPr/>
      </dsp:nvSpPr>
      <dsp:spPr>
        <a:xfrm>
          <a:off x="0" y="2419945"/>
          <a:ext cx="7315200" cy="524160"/>
        </a:xfrm>
        <a:prstGeom prst="roundRect">
          <a:avLst/>
        </a:prstGeom>
        <a:solidFill>
          <a:prstClr val="white"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8ACD3A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>
              <a:solidFill>
                <a:srgbClr val="8ACD3A"/>
              </a:solidFill>
              <a:latin typeface="Calibri"/>
              <a:ea typeface="DengXian" panose="02010600030101010101" pitchFamily="2" charset="-122"/>
              <a:cs typeface="+mn-cs"/>
            </a:rPr>
            <a:t>5</a:t>
          </a:r>
          <a:r>
            <a:rPr lang="zh-CN" altLang="en-US" sz="2000" kern="1200" dirty="0">
              <a:solidFill>
                <a:srgbClr val="8ACD3A"/>
              </a:solidFill>
              <a:latin typeface="Calibri"/>
              <a:ea typeface="DengXian" panose="02010600030101010101" pitchFamily="2" charset="-122"/>
              <a:cs typeface="+mn-cs"/>
            </a:rPr>
            <a:t>、</a:t>
          </a:r>
          <a:r>
            <a:rPr lang="en-US" sz="2000" kern="1200" dirty="0">
              <a:solidFill>
                <a:srgbClr val="8ACD3A"/>
              </a:solidFill>
              <a:latin typeface="Calibri"/>
              <a:ea typeface="DengXian" panose="02010600030101010101" pitchFamily="2" charset="-122"/>
              <a:cs typeface="+mn-cs"/>
            </a:rPr>
            <a:t>WebView </a:t>
          </a:r>
          <a:r>
            <a:rPr lang="zh-CN" altLang="en-US" sz="2000" kern="1200" dirty="0">
              <a:solidFill>
                <a:srgbClr val="8ACD3A"/>
              </a:solidFill>
              <a:latin typeface="Calibri"/>
              <a:ea typeface="DengXian" panose="02010600030101010101" pitchFamily="2" charset="-122"/>
              <a:cs typeface="+mn-cs"/>
            </a:rPr>
            <a:t>缓存机制 </a:t>
          </a:r>
          <a:r>
            <a:rPr lang="en-US" altLang="zh-CN" sz="2000" kern="1200" dirty="0">
              <a:solidFill>
                <a:srgbClr val="8ACD3A"/>
              </a:solidFill>
              <a:latin typeface="Calibri"/>
              <a:ea typeface="DengXian" panose="02010600030101010101" pitchFamily="2" charset="-122"/>
              <a:cs typeface="+mn-cs"/>
            </a:rPr>
            <a:t>&amp; </a:t>
          </a:r>
          <a:r>
            <a:rPr lang="zh-CN" altLang="en-US" sz="2000" kern="1200" dirty="0">
              <a:solidFill>
                <a:srgbClr val="8ACD3A"/>
              </a:solidFill>
              <a:latin typeface="Calibri"/>
              <a:ea typeface="DengXian" panose="02010600030101010101" pitchFamily="2" charset="-122"/>
              <a:cs typeface="+mn-cs"/>
            </a:rPr>
            <a:t>资源加载方案</a:t>
          </a:r>
          <a:endParaRPr lang="en-US" sz="2000" kern="1200" dirty="0">
            <a:solidFill>
              <a:srgbClr val="8ACD3A"/>
            </a:solidFill>
            <a:latin typeface="Calibri"/>
            <a:ea typeface="DengXian" panose="02010600030101010101" pitchFamily="2" charset="-122"/>
            <a:cs typeface="+mn-cs"/>
          </a:endParaRPr>
        </a:p>
      </dsp:txBody>
      <dsp:txXfrm>
        <a:off x="25587" y="2445532"/>
        <a:ext cx="7264026" cy="472986"/>
      </dsp:txXfrm>
    </dsp:sp>
    <dsp:sp modelId="{ED0AAAC8-3886-7C48-AFB2-FF266938E11F}">
      <dsp:nvSpPr>
        <dsp:cNvPr id="0" name=""/>
        <dsp:cNvSpPr/>
      </dsp:nvSpPr>
      <dsp:spPr>
        <a:xfrm>
          <a:off x="0" y="3024745"/>
          <a:ext cx="7315200" cy="524160"/>
        </a:xfrm>
        <a:prstGeom prst="roundRect">
          <a:avLst/>
        </a:prstGeom>
        <a:solidFill>
          <a:prstClr val="white"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8ACD3A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>
              <a:solidFill>
                <a:srgbClr val="8ACD3A"/>
              </a:solidFill>
              <a:latin typeface="Calibri"/>
              <a:ea typeface="DengXian" panose="02010600030101010101" pitchFamily="2" charset="-122"/>
              <a:cs typeface="+mn-cs"/>
            </a:rPr>
            <a:t>6</a:t>
          </a:r>
          <a:r>
            <a:rPr lang="zh-CN" altLang="en-US" sz="2000" kern="1200" dirty="0">
              <a:solidFill>
                <a:srgbClr val="8ACD3A"/>
              </a:solidFill>
              <a:latin typeface="Calibri"/>
              <a:ea typeface="DengXian" panose="02010600030101010101" pitchFamily="2" charset="-122"/>
              <a:cs typeface="+mn-cs"/>
            </a:rPr>
            <a:t>、</a:t>
          </a:r>
          <a:r>
            <a:rPr lang="en-US" altLang="zh-CN" sz="2000" kern="1200" dirty="0" err="1">
              <a:solidFill>
                <a:srgbClr val="8ACD3A"/>
              </a:solidFill>
              <a:latin typeface="Calibri"/>
              <a:ea typeface="DengXian" panose="02010600030101010101" pitchFamily="2" charset="-122"/>
              <a:cs typeface="+mn-cs"/>
            </a:rPr>
            <a:t>Webview</a:t>
          </a:r>
          <a:r>
            <a:rPr lang="zh-CN" altLang="en-US" sz="2000" kern="1200" dirty="0">
              <a:solidFill>
                <a:srgbClr val="8ACD3A"/>
              </a:solidFill>
              <a:latin typeface="Calibri"/>
              <a:ea typeface="DengXian" panose="02010600030101010101" pitchFamily="2" charset="-122"/>
              <a:cs typeface="+mn-cs"/>
            </a:rPr>
            <a:t>安全漏洞</a:t>
          </a:r>
          <a:endParaRPr lang="zh-CN" altLang="en-US" sz="2000" kern="1200" dirty="0">
            <a:solidFill>
              <a:srgbClr val="8ACD3A"/>
            </a:solidFill>
            <a:latin typeface="等线" panose="020F0502020204030204"/>
            <a:ea typeface="等线" panose="02010600030101010101" pitchFamily="2" charset="-122"/>
            <a:cs typeface="+mn-cs"/>
          </a:endParaRPr>
        </a:p>
      </dsp:txBody>
      <dsp:txXfrm>
        <a:off x="25587" y="3050332"/>
        <a:ext cx="7264026" cy="47298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2AEF62-C0B4-3044-B714-1F03151460A1}">
      <dsp:nvSpPr>
        <dsp:cNvPr id="0" name=""/>
        <dsp:cNvSpPr/>
      </dsp:nvSpPr>
      <dsp:spPr>
        <a:xfrm>
          <a:off x="0" y="745"/>
          <a:ext cx="7315200" cy="524160"/>
        </a:xfrm>
        <a:prstGeom prst="roundRect">
          <a:avLst/>
        </a:prstGeom>
        <a:solidFill>
          <a:prstClr val="white"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8ACD3A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>
              <a:solidFill>
                <a:srgbClr val="8ACD3A"/>
              </a:solidFill>
              <a:latin typeface="Calibri"/>
              <a:ea typeface="DengXian" panose="02010600030101010101" pitchFamily="2" charset="-122"/>
              <a:cs typeface="+mn-cs"/>
            </a:rPr>
            <a:t>1</a:t>
          </a:r>
          <a:r>
            <a:rPr lang="zh-CN" altLang="en-US" sz="2000" kern="1200" dirty="0">
              <a:solidFill>
                <a:srgbClr val="8ACD3A"/>
              </a:solidFill>
              <a:latin typeface="Calibri"/>
              <a:ea typeface="DengXian" panose="02010600030101010101" pitchFamily="2" charset="-122"/>
              <a:cs typeface="+mn-cs"/>
            </a:rPr>
            <a:t>、</a:t>
          </a:r>
          <a:r>
            <a:rPr lang="en-US" altLang="zh-CN" sz="2000" kern="1200" dirty="0">
              <a:solidFill>
                <a:srgbClr val="8ACD3A"/>
              </a:solidFill>
              <a:latin typeface="Calibri"/>
              <a:ea typeface="DengXian" panose="02010600030101010101" pitchFamily="2" charset="-122"/>
              <a:cs typeface="+mn-cs"/>
            </a:rPr>
            <a:t>H5</a:t>
          </a:r>
          <a:r>
            <a:rPr lang="zh-CN" altLang="en-US" sz="2000" kern="1200" dirty="0">
              <a:solidFill>
                <a:srgbClr val="8ACD3A"/>
              </a:solidFill>
              <a:latin typeface="Calibri"/>
              <a:ea typeface="DengXian" panose="02010600030101010101" pitchFamily="2" charset="-122"/>
              <a:cs typeface="+mn-cs"/>
            </a:rPr>
            <a:t>会替代</a:t>
          </a:r>
          <a:r>
            <a:rPr lang="en-US" altLang="zh-CN" sz="2000" kern="1200" dirty="0">
              <a:solidFill>
                <a:srgbClr val="8ACD3A"/>
              </a:solidFill>
              <a:latin typeface="Calibri"/>
              <a:ea typeface="DengXian" panose="02010600030101010101" pitchFamily="2" charset="-122"/>
              <a:cs typeface="+mn-cs"/>
            </a:rPr>
            <a:t>Native</a:t>
          </a:r>
          <a:r>
            <a:rPr lang="zh-CN" altLang="en-US" sz="2000" kern="1200" dirty="0">
              <a:solidFill>
                <a:srgbClr val="8ACD3A"/>
              </a:solidFill>
              <a:latin typeface="Calibri"/>
              <a:ea typeface="DengXian" panose="02010600030101010101" pitchFamily="2" charset="-122"/>
              <a:cs typeface="+mn-cs"/>
            </a:rPr>
            <a:t>么</a:t>
          </a:r>
          <a:endParaRPr lang="en-US" sz="2000" kern="1200" dirty="0">
            <a:solidFill>
              <a:srgbClr val="8ACD3A"/>
            </a:solidFill>
            <a:latin typeface="Calibri"/>
            <a:ea typeface="DengXian" panose="02010600030101010101" pitchFamily="2" charset="-122"/>
            <a:cs typeface="+mn-cs"/>
          </a:endParaRPr>
        </a:p>
      </dsp:txBody>
      <dsp:txXfrm>
        <a:off x="25587" y="26332"/>
        <a:ext cx="7264026" cy="472986"/>
      </dsp:txXfrm>
    </dsp:sp>
    <dsp:sp modelId="{97817E15-85AC-4344-92C9-2CAE26DB2C4F}">
      <dsp:nvSpPr>
        <dsp:cNvPr id="0" name=""/>
        <dsp:cNvSpPr/>
      </dsp:nvSpPr>
      <dsp:spPr>
        <a:xfrm>
          <a:off x="0" y="605545"/>
          <a:ext cx="7315200" cy="524160"/>
        </a:xfrm>
        <a:prstGeom prst="roundRect">
          <a:avLst/>
        </a:prstGeom>
        <a:solidFill>
          <a:prstClr val="white"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8ACD3A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>
              <a:solidFill>
                <a:srgbClr val="8ACD3A"/>
              </a:solidFill>
              <a:latin typeface="Calibri"/>
              <a:ea typeface="DengXian" panose="02010600030101010101" pitchFamily="2" charset="-122"/>
              <a:cs typeface="+mn-cs"/>
            </a:rPr>
            <a:t>2</a:t>
          </a:r>
          <a:r>
            <a:rPr lang="zh-CN" altLang="en-US" sz="2000" kern="1200" dirty="0">
              <a:solidFill>
                <a:srgbClr val="8ACD3A"/>
              </a:solidFill>
              <a:latin typeface="Calibri"/>
              <a:ea typeface="DengXian" panose="02010600030101010101" pitchFamily="2" charset="-122"/>
              <a:cs typeface="+mn-cs"/>
            </a:rPr>
            <a:t>、什么情况下使用</a:t>
          </a:r>
          <a:r>
            <a:rPr lang="en-US" altLang="zh-CN" sz="2000" kern="1200" dirty="0">
              <a:solidFill>
                <a:srgbClr val="8ACD3A"/>
              </a:solidFill>
              <a:latin typeface="Calibri"/>
              <a:ea typeface="DengXian" panose="02010600030101010101" pitchFamily="2" charset="-122"/>
              <a:cs typeface="+mn-cs"/>
            </a:rPr>
            <a:t>H5</a:t>
          </a:r>
        </a:p>
      </dsp:txBody>
      <dsp:txXfrm>
        <a:off x="25587" y="631132"/>
        <a:ext cx="7264026" cy="472986"/>
      </dsp:txXfrm>
    </dsp:sp>
    <dsp:sp modelId="{6B6FB5FF-6487-0D46-AEC5-015AACBC94A6}">
      <dsp:nvSpPr>
        <dsp:cNvPr id="0" name=""/>
        <dsp:cNvSpPr/>
      </dsp:nvSpPr>
      <dsp:spPr>
        <a:xfrm>
          <a:off x="0" y="1210345"/>
          <a:ext cx="7315200" cy="524160"/>
        </a:xfrm>
        <a:prstGeom prst="roundRect">
          <a:avLst/>
        </a:prstGeom>
        <a:solidFill>
          <a:prstClr val="white"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8ACD3A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>
              <a:solidFill>
                <a:srgbClr val="8ACD3A"/>
              </a:solidFill>
              <a:latin typeface="Calibri"/>
              <a:ea typeface="DengXian" panose="02010600030101010101" pitchFamily="2" charset="-122"/>
              <a:cs typeface="+mn-cs"/>
            </a:rPr>
            <a:t>3</a:t>
          </a:r>
          <a:r>
            <a:rPr lang="zh-CN" altLang="en-US" sz="2000" kern="1200" dirty="0">
              <a:solidFill>
                <a:srgbClr val="8ACD3A"/>
              </a:solidFill>
              <a:latin typeface="Calibri"/>
              <a:ea typeface="DengXian" panose="02010600030101010101" pitchFamily="2" charset="-122"/>
              <a:cs typeface="+mn-cs"/>
            </a:rPr>
            <a:t>、</a:t>
          </a:r>
          <a:r>
            <a:rPr lang="en-US" altLang="zh-CN" sz="2000" kern="1200" dirty="0" err="1">
              <a:solidFill>
                <a:srgbClr val="8ACD3A"/>
              </a:solidFill>
              <a:latin typeface="Calibri"/>
              <a:ea typeface="DengXian" panose="02010600030101010101" pitchFamily="2" charset="-122"/>
              <a:cs typeface="+mn-cs"/>
            </a:rPr>
            <a:t>Webview</a:t>
          </a:r>
          <a:r>
            <a:rPr lang="zh-CN" altLang="en-US" sz="2000" kern="1200" dirty="0">
              <a:solidFill>
                <a:srgbClr val="8ACD3A"/>
              </a:solidFill>
              <a:latin typeface="Calibri"/>
              <a:ea typeface="DengXian" panose="02010600030101010101" pitchFamily="2" charset="-122"/>
              <a:cs typeface="+mn-cs"/>
            </a:rPr>
            <a:t>和</a:t>
          </a:r>
          <a:r>
            <a:rPr lang="en-US" altLang="zh-CN" sz="2000" kern="1200" dirty="0">
              <a:solidFill>
                <a:srgbClr val="8ACD3A"/>
              </a:solidFill>
              <a:latin typeface="Calibri"/>
              <a:ea typeface="DengXian" panose="02010600030101010101" pitchFamily="2" charset="-122"/>
              <a:cs typeface="+mn-cs"/>
            </a:rPr>
            <a:t>App</a:t>
          </a:r>
          <a:r>
            <a:rPr lang="zh-CN" altLang="en-US" sz="2000" kern="1200" dirty="0">
              <a:solidFill>
                <a:srgbClr val="8ACD3A"/>
              </a:solidFill>
              <a:latin typeface="Calibri"/>
              <a:ea typeface="DengXian" panose="02010600030101010101" pitchFamily="2" charset="-122"/>
              <a:cs typeface="+mn-cs"/>
            </a:rPr>
            <a:t>其他组件的关系和通信</a:t>
          </a:r>
          <a:endParaRPr lang="en-US" altLang="zh-CN" sz="2000" kern="1200" dirty="0">
            <a:solidFill>
              <a:srgbClr val="8ACD3A"/>
            </a:solidFill>
            <a:latin typeface="Calibri"/>
            <a:ea typeface="DengXian" panose="02010600030101010101" pitchFamily="2" charset="-122"/>
            <a:cs typeface="+mn-cs"/>
          </a:endParaRPr>
        </a:p>
      </dsp:txBody>
      <dsp:txXfrm>
        <a:off x="25587" y="1235932"/>
        <a:ext cx="7264026" cy="472986"/>
      </dsp:txXfrm>
    </dsp:sp>
    <dsp:sp modelId="{B3935AA5-0B1E-CE44-B2A1-2AD3A540FFB1}">
      <dsp:nvSpPr>
        <dsp:cNvPr id="0" name=""/>
        <dsp:cNvSpPr/>
      </dsp:nvSpPr>
      <dsp:spPr>
        <a:xfrm>
          <a:off x="0" y="1815145"/>
          <a:ext cx="7315200" cy="524160"/>
        </a:xfrm>
        <a:prstGeom prst="roundRect">
          <a:avLst/>
        </a:prstGeom>
        <a:solidFill>
          <a:prstClr val="white"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8ACD3A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>
              <a:solidFill>
                <a:srgbClr val="8ACD3A"/>
              </a:solidFill>
              <a:latin typeface="Calibri"/>
              <a:ea typeface="DengXian" panose="02010600030101010101" pitchFamily="2" charset="-122"/>
              <a:cs typeface="+mn-cs"/>
            </a:rPr>
            <a:t>4</a:t>
          </a:r>
          <a:r>
            <a:rPr lang="zh-CN" altLang="en-US" sz="2000" kern="1200" dirty="0">
              <a:solidFill>
                <a:srgbClr val="8ACD3A"/>
              </a:solidFill>
              <a:latin typeface="Calibri"/>
              <a:ea typeface="DengXian" panose="02010600030101010101" pitchFamily="2" charset="-122"/>
              <a:cs typeface="+mn-cs"/>
            </a:rPr>
            <a:t>、</a:t>
          </a:r>
          <a:r>
            <a:rPr lang="en-US" altLang="zh-CN" sz="2000" kern="1200" dirty="0" err="1">
              <a:solidFill>
                <a:srgbClr val="8ACD3A"/>
              </a:solidFill>
              <a:latin typeface="Calibri"/>
              <a:ea typeface="DengXian" panose="02010600030101010101" pitchFamily="2" charset="-122"/>
              <a:cs typeface="+mn-cs"/>
            </a:rPr>
            <a:t>Webview</a:t>
          </a:r>
          <a:r>
            <a:rPr lang="zh-CN" altLang="en-US" sz="2000" kern="1200" dirty="0">
              <a:solidFill>
                <a:srgbClr val="8ACD3A"/>
              </a:solidFill>
              <a:latin typeface="Calibri"/>
              <a:ea typeface="DengXian" panose="02010600030101010101" pitchFamily="2" charset="-122"/>
              <a:cs typeface="+mn-cs"/>
            </a:rPr>
            <a:t>和</a:t>
          </a:r>
          <a:r>
            <a:rPr lang="en-US" altLang="zh-CN" sz="2000" kern="1200" dirty="0">
              <a:solidFill>
                <a:srgbClr val="8ACD3A"/>
              </a:solidFill>
              <a:latin typeface="Calibri"/>
              <a:ea typeface="DengXian" panose="02010600030101010101" pitchFamily="2" charset="-122"/>
              <a:cs typeface="+mn-cs"/>
            </a:rPr>
            <a:t>Native</a:t>
          </a:r>
          <a:r>
            <a:rPr lang="zh-CN" altLang="en-US" sz="2000" kern="1200" dirty="0">
              <a:solidFill>
                <a:srgbClr val="8ACD3A"/>
              </a:solidFill>
              <a:latin typeface="Calibri"/>
              <a:ea typeface="DengXian" panose="02010600030101010101" pitchFamily="2" charset="-122"/>
              <a:cs typeface="+mn-cs"/>
            </a:rPr>
            <a:t>的通信</a:t>
          </a:r>
          <a:endParaRPr lang="en-US" altLang="zh-CN" sz="2000" kern="1200" dirty="0">
            <a:solidFill>
              <a:srgbClr val="8ACD3A"/>
            </a:solidFill>
            <a:latin typeface="Calibri"/>
            <a:ea typeface="DengXian" panose="02010600030101010101" pitchFamily="2" charset="-122"/>
            <a:cs typeface="+mn-cs"/>
          </a:endParaRPr>
        </a:p>
      </dsp:txBody>
      <dsp:txXfrm>
        <a:off x="25587" y="1840732"/>
        <a:ext cx="7264026" cy="472986"/>
      </dsp:txXfrm>
    </dsp:sp>
    <dsp:sp modelId="{1A40B707-26D8-2249-88F5-14B6C1F28C48}">
      <dsp:nvSpPr>
        <dsp:cNvPr id="0" name=""/>
        <dsp:cNvSpPr/>
      </dsp:nvSpPr>
      <dsp:spPr>
        <a:xfrm>
          <a:off x="0" y="2419945"/>
          <a:ext cx="7315200" cy="524160"/>
        </a:xfrm>
        <a:prstGeom prst="roundRect">
          <a:avLst/>
        </a:prstGeom>
        <a:solidFill>
          <a:srgbClr val="8ACD3A"/>
        </a:solidFill>
        <a:ln w="12700" cap="flat" cmpd="sng" algn="ctr">
          <a:solidFill>
            <a:srgbClr val="8ACD3A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>
              <a:solidFill>
                <a:prstClr val="white"/>
              </a:solidFill>
              <a:latin typeface="Calibri"/>
              <a:ea typeface="DengXian" panose="02010600030101010101" pitchFamily="2" charset="-122"/>
              <a:cs typeface="+mn-cs"/>
            </a:rPr>
            <a:t>5</a:t>
          </a:r>
          <a:r>
            <a:rPr lang="zh-CN" altLang="en-US" sz="2000" kern="1200" dirty="0">
              <a:solidFill>
                <a:prstClr val="white"/>
              </a:solidFill>
              <a:latin typeface="Calibri"/>
              <a:ea typeface="DengXian" panose="02010600030101010101" pitchFamily="2" charset="-122"/>
              <a:cs typeface="+mn-cs"/>
            </a:rPr>
            <a:t>、</a:t>
          </a:r>
          <a:r>
            <a:rPr lang="en-US" sz="2000" kern="1200" dirty="0">
              <a:solidFill>
                <a:prstClr val="white"/>
              </a:solidFill>
              <a:latin typeface="Calibri"/>
              <a:ea typeface="DengXian" panose="02010600030101010101" pitchFamily="2" charset="-122"/>
              <a:cs typeface="+mn-cs"/>
            </a:rPr>
            <a:t>WebView </a:t>
          </a:r>
          <a:r>
            <a:rPr lang="zh-CN" altLang="en-US" sz="2000" kern="1200" dirty="0">
              <a:solidFill>
                <a:prstClr val="white"/>
              </a:solidFill>
              <a:latin typeface="Calibri"/>
              <a:ea typeface="DengXian" panose="02010600030101010101" pitchFamily="2" charset="-122"/>
              <a:cs typeface="+mn-cs"/>
            </a:rPr>
            <a:t>缓存机制 </a:t>
          </a:r>
          <a:r>
            <a:rPr lang="en-US" altLang="zh-CN" sz="2000" kern="1200" dirty="0">
              <a:solidFill>
                <a:prstClr val="white"/>
              </a:solidFill>
              <a:latin typeface="Calibri"/>
              <a:ea typeface="DengXian" panose="02010600030101010101" pitchFamily="2" charset="-122"/>
              <a:cs typeface="+mn-cs"/>
            </a:rPr>
            <a:t>&amp; </a:t>
          </a:r>
          <a:r>
            <a:rPr lang="zh-CN" altLang="en-US" sz="2000" kern="1200" dirty="0">
              <a:solidFill>
                <a:prstClr val="white"/>
              </a:solidFill>
              <a:latin typeface="Calibri"/>
              <a:ea typeface="DengXian" panose="02010600030101010101" pitchFamily="2" charset="-122"/>
              <a:cs typeface="+mn-cs"/>
            </a:rPr>
            <a:t>资源加载方案</a:t>
          </a:r>
          <a:endParaRPr lang="en-US" sz="2000" kern="1200" dirty="0">
            <a:solidFill>
              <a:prstClr val="white"/>
            </a:solidFill>
            <a:latin typeface="Calibri"/>
            <a:ea typeface="DengXian" panose="02010600030101010101" pitchFamily="2" charset="-122"/>
            <a:cs typeface="+mn-cs"/>
          </a:endParaRPr>
        </a:p>
      </dsp:txBody>
      <dsp:txXfrm>
        <a:off x="25587" y="2445532"/>
        <a:ext cx="7264026" cy="472986"/>
      </dsp:txXfrm>
    </dsp:sp>
    <dsp:sp modelId="{ED0AAAC8-3886-7C48-AFB2-FF266938E11F}">
      <dsp:nvSpPr>
        <dsp:cNvPr id="0" name=""/>
        <dsp:cNvSpPr/>
      </dsp:nvSpPr>
      <dsp:spPr>
        <a:xfrm>
          <a:off x="0" y="3024745"/>
          <a:ext cx="7315200" cy="524160"/>
        </a:xfrm>
        <a:prstGeom prst="roundRect">
          <a:avLst/>
        </a:prstGeom>
        <a:solidFill>
          <a:prstClr val="white"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8ACD3A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>
              <a:solidFill>
                <a:srgbClr val="8ACD3A"/>
              </a:solidFill>
              <a:latin typeface="Calibri"/>
              <a:ea typeface="DengXian" panose="02010600030101010101" pitchFamily="2" charset="-122"/>
              <a:cs typeface="+mn-cs"/>
            </a:rPr>
            <a:t>6</a:t>
          </a:r>
          <a:r>
            <a:rPr lang="zh-CN" altLang="en-US" sz="2000" kern="1200" dirty="0">
              <a:solidFill>
                <a:srgbClr val="8ACD3A"/>
              </a:solidFill>
              <a:latin typeface="Calibri"/>
              <a:ea typeface="DengXian" panose="02010600030101010101" pitchFamily="2" charset="-122"/>
              <a:cs typeface="+mn-cs"/>
            </a:rPr>
            <a:t>、</a:t>
          </a:r>
          <a:r>
            <a:rPr lang="en-US" altLang="zh-CN" sz="2000" kern="1200" dirty="0" err="1">
              <a:solidFill>
                <a:srgbClr val="8ACD3A"/>
              </a:solidFill>
              <a:latin typeface="Calibri"/>
              <a:ea typeface="DengXian" panose="02010600030101010101" pitchFamily="2" charset="-122"/>
              <a:cs typeface="+mn-cs"/>
            </a:rPr>
            <a:t>Webview</a:t>
          </a:r>
          <a:r>
            <a:rPr lang="zh-CN" altLang="en-US" sz="2000" kern="1200" dirty="0">
              <a:solidFill>
                <a:srgbClr val="8ACD3A"/>
              </a:solidFill>
              <a:latin typeface="Calibri"/>
              <a:ea typeface="DengXian" panose="02010600030101010101" pitchFamily="2" charset="-122"/>
              <a:cs typeface="+mn-cs"/>
            </a:rPr>
            <a:t>安全漏洞</a:t>
          </a:r>
        </a:p>
      </dsp:txBody>
      <dsp:txXfrm>
        <a:off x="25587" y="3050332"/>
        <a:ext cx="7264026" cy="472986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2AEF62-C0B4-3044-B714-1F03151460A1}">
      <dsp:nvSpPr>
        <dsp:cNvPr id="0" name=""/>
        <dsp:cNvSpPr/>
      </dsp:nvSpPr>
      <dsp:spPr>
        <a:xfrm>
          <a:off x="0" y="745"/>
          <a:ext cx="7315200" cy="524160"/>
        </a:xfrm>
        <a:prstGeom prst="roundRect">
          <a:avLst/>
        </a:prstGeom>
        <a:solidFill>
          <a:prstClr val="white"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8ACD3A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>
              <a:solidFill>
                <a:srgbClr val="8ACD3A"/>
              </a:solidFill>
              <a:latin typeface="Calibri"/>
              <a:ea typeface="DengXian" panose="02010600030101010101" pitchFamily="2" charset="-122"/>
              <a:cs typeface="+mn-cs"/>
            </a:rPr>
            <a:t>1</a:t>
          </a:r>
          <a:r>
            <a:rPr lang="zh-CN" altLang="en-US" sz="2000" kern="1200" dirty="0">
              <a:solidFill>
                <a:srgbClr val="8ACD3A"/>
              </a:solidFill>
              <a:latin typeface="Calibri"/>
              <a:ea typeface="DengXian" panose="02010600030101010101" pitchFamily="2" charset="-122"/>
              <a:cs typeface="+mn-cs"/>
            </a:rPr>
            <a:t>、</a:t>
          </a:r>
          <a:r>
            <a:rPr lang="en-US" altLang="zh-CN" sz="2000" kern="1200" dirty="0">
              <a:solidFill>
                <a:srgbClr val="8ACD3A"/>
              </a:solidFill>
              <a:latin typeface="Calibri"/>
              <a:ea typeface="DengXian" panose="02010600030101010101" pitchFamily="2" charset="-122"/>
              <a:cs typeface="+mn-cs"/>
            </a:rPr>
            <a:t>H5</a:t>
          </a:r>
          <a:r>
            <a:rPr lang="zh-CN" altLang="en-US" sz="2000" kern="1200" dirty="0">
              <a:solidFill>
                <a:srgbClr val="8ACD3A"/>
              </a:solidFill>
              <a:latin typeface="Calibri"/>
              <a:ea typeface="DengXian" panose="02010600030101010101" pitchFamily="2" charset="-122"/>
              <a:cs typeface="+mn-cs"/>
            </a:rPr>
            <a:t>会替代</a:t>
          </a:r>
          <a:r>
            <a:rPr lang="en-US" altLang="zh-CN" sz="2000" kern="1200" dirty="0">
              <a:solidFill>
                <a:srgbClr val="8ACD3A"/>
              </a:solidFill>
              <a:latin typeface="Calibri"/>
              <a:ea typeface="DengXian" panose="02010600030101010101" pitchFamily="2" charset="-122"/>
              <a:cs typeface="+mn-cs"/>
            </a:rPr>
            <a:t>Native</a:t>
          </a:r>
          <a:r>
            <a:rPr lang="zh-CN" altLang="en-US" sz="2000" kern="1200" dirty="0">
              <a:solidFill>
                <a:srgbClr val="8ACD3A"/>
              </a:solidFill>
              <a:latin typeface="Calibri"/>
              <a:ea typeface="DengXian" panose="02010600030101010101" pitchFamily="2" charset="-122"/>
              <a:cs typeface="+mn-cs"/>
            </a:rPr>
            <a:t>么</a:t>
          </a:r>
          <a:endParaRPr lang="en-US" sz="2000" kern="1200" dirty="0">
            <a:solidFill>
              <a:srgbClr val="8ACD3A"/>
            </a:solidFill>
            <a:latin typeface="Calibri"/>
            <a:ea typeface="DengXian" panose="02010600030101010101" pitchFamily="2" charset="-122"/>
            <a:cs typeface="+mn-cs"/>
          </a:endParaRPr>
        </a:p>
      </dsp:txBody>
      <dsp:txXfrm>
        <a:off x="25587" y="26332"/>
        <a:ext cx="7264026" cy="472986"/>
      </dsp:txXfrm>
    </dsp:sp>
    <dsp:sp modelId="{97817E15-85AC-4344-92C9-2CAE26DB2C4F}">
      <dsp:nvSpPr>
        <dsp:cNvPr id="0" name=""/>
        <dsp:cNvSpPr/>
      </dsp:nvSpPr>
      <dsp:spPr>
        <a:xfrm>
          <a:off x="0" y="605545"/>
          <a:ext cx="7315200" cy="524160"/>
        </a:xfrm>
        <a:prstGeom prst="roundRect">
          <a:avLst/>
        </a:prstGeom>
        <a:solidFill>
          <a:prstClr val="white"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8ACD3A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>
              <a:solidFill>
                <a:srgbClr val="8ACD3A"/>
              </a:solidFill>
              <a:latin typeface="Calibri"/>
              <a:ea typeface="DengXian" panose="02010600030101010101" pitchFamily="2" charset="-122"/>
              <a:cs typeface="+mn-cs"/>
            </a:rPr>
            <a:t>2</a:t>
          </a:r>
          <a:r>
            <a:rPr lang="zh-CN" altLang="en-US" sz="2000" kern="1200" dirty="0">
              <a:solidFill>
                <a:srgbClr val="8ACD3A"/>
              </a:solidFill>
              <a:latin typeface="Calibri"/>
              <a:ea typeface="DengXian" panose="02010600030101010101" pitchFamily="2" charset="-122"/>
              <a:cs typeface="+mn-cs"/>
            </a:rPr>
            <a:t>、什么情况下使用</a:t>
          </a:r>
          <a:r>
            <a:rPr lang="en-US" altLang="zh-CN" sz="2000" kern="1200" dirty="0">
              <a:solidFill>
                <a:srgbClr val="8ACD3A"/>
              </a:solidFill>
              <a:latin typeface="Calibri"/>
              <a:ea typeface="DengXian" panose="02010600030101010101" pitchFamily="2" charset="-122"/>
              <a:cs typeface="+mn-cs"/>
            </a:rPr>
            <a:t>H5</a:t>
          </a:r>
        </a:p>
      </dsp:txBody>
      <dsp:txXfrm>
        <a:off x="25587" y="631132"/>
        <a:ext cx="7264026" cy="472986"/>
      </dsp:txXfrm>
    </dsp:sp>
    <dsp:sp modelId="{6B6FB5FF-6487-0D46-AEC5-015AACBC94A6}">
      <dsp:nvSpPr>
        <dsp:cNvPr id="0" name=""/>
        <dsp:cNvSpPr/>
      </dsp:nvSpPr>
      <dsp:spPr>
        <a:xfrm>
          <a:off x="0" y="1210345"/>
          <a:ext cx="7315200" cy="524160"/>
        </a:xfrm>
        <a:prstGeom prst="roundRect">
          <a:avLst/>
        </a:prstGeom>
        <a:solidFill>
          <a:prstClr val="white"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8ACD3A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>
              <a:solidFill>
                <a:srgbClr val="8ACD3A"/>
              </a:solidFill>
              <a:latin typeface="Calibri"/>
              <a:ea typeface="DengXian" panose="02010600030101010101" pitchFamily="2" charset="-122"/>
              <a:cs typeface="+mn-cs"/>
            </a:rPr>
            <a:t>3</a:t>
          </a:r>
          <a:r>
            <a:rPr lang="zh-CN" altLang="en-US" sz="2000" kern="1200" dirty="0">
              <a:solidFill>
                <a:srgbClr val="8ACD3A"/>
              </a:solidFill>
              <a:latin typeface="Calibri"/>
              <a:ea typeface="DengXian" panose="02010600030101010101" pitchFamily="2" charset="-122"/>
              <a:cs typeface="+mn-cs"/>
            </a:rPr>
            <a:t>、</a:t>
          </a:r>
          <a:r>
            <a:rPr lang="en-US" altLang="zh-CN" sz="2000" kern="1200" dirty="0" err="1">
              <a:solidFill>
                <a:srgbClr val="8ACD3A"/>
              </a:solidFill>
              <a:latin typeface="Calibri"/>
              <a:ea typeface="DengXian" panose="02010600030101010101" pitchFamily="2" charset="-122"/>
              <a:cs typeface="+mn-cs"/>
            </a:rPr>
            <a:t>Webview</a:t>
          </a:r>
          <a:r>
            <a:rPr lang="zh-CN" altLang="en-US" sz="2000" kern="1200" dirty="0">
              <a:solidFill>
                <a:srgbClr val="8ACD3A"/>
              </a:solidFill>
              <a:latin typeface="Calibri"/>
              <a:ea typeface="DengXian" panose="02010600030101010101" pitchFamily="2" charset="-122"/>
              <a:cs typeface="+mn-cs"/>
            </a:rPr>
            <a:t>和</a:t>
          </a:r>
          <a:r>
            <a:rPr lang="en-US" altLang="zh-CN" sz="2000" kern="1200" dirty="0">
              <a:solidFill>
                <a:srgbClr val="8ACD3A"/>
              </a:solidFill>
              <a:latin typeface="Calibri"/>
              <a:ea typeface="DengXian" panose="02010600030101010101" pitchFamily="2" charset="-122"/>
              <a:cs typeface="+mn-cs"/>
            </a:rPr>
            <a:t>App</a:t>
          </a:r>
          <a:r>
            <a:rPr lang="zh-CN" altLang="en-US" sz="2000" kern="1200" dirty="0">
              <a:solidFill>
                <a:srgbClr val="8ACD3A"/>
              </a:solidFill>
              <a:latin typeface="Calibri"/>
              <a:ea typeface="DengXian" panose="02010600030101010101" pitchFamily="2" charset="-122"/>
              <a:cs typeface="+mn-cs"/>
            </a:rPr>
            <a:t>其他组件的关系和通信</a:t>
          </a:r>
          <a:endParaRPr lang="en-US" altLang="zh-CN" sz="2000" kern="1200" dirty="0">
            <a:solidFill>
              <a:srgbClr val="8ACD3A"/>
            </a:solidFill>
            <a:latin typeface="Calibri"/>
            <a:ea typeface="DengXian" panose="02010600030101010101" pitchFamily="2" charset="-122"/>
            <a:cs typeface="+mn-cs"/>
          </a:endParaRPr>
        </a:p>
      </dsp:txBody>
      <dsp:txXfrm>
        <a:off x="25587" y="1235932"/>
        <a:ext cx="7264026" cy="472986"/>
      </dsp:txXfrm>
    </dsp:sp>
    <dsp:sp modelId="{B3935AA5-0B1E-CE44-B2A1-2AD3A540FFB1}">
      <dsp:nvSpPr>
        <dsp:cNvPr id="0" name=""/>
        <dsp:cNvSpPr/>
      </dsp:nvSpPr>
      <dsp:spPr>
        <a:xfrm>
          <a:off x="0" y="1815145"/>
          <a:ext cx="7315200" cy="524160"/>
        </a:xfrm>
        <a:prstGeom prst="roundRect">
          <a:avLst/>
        </a:prstGeom>
        <a:solidFill>
          <a:prstClr val="white"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8ACD3A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>
              <a:solidFill>
                <a:srgbClr val="8ACD3A"/>
              </a:solidFill>
              <a:latin typeface="Calibri"/>
              <a:ea typeface="DengXian" panose="02010600030101010101" pitchFamily="2" charset="-122"/>
              <a:cs typeface="+mn-cs"/>
            </a:rPr>
            <a:t>4</a:t>
          </a:r>
          <a:r>
            <a:rPr lang="zh-CN" altLang="en-US" sz="2000" kern="1200" dirty="0">
              <a:solidFill>
                <a:srgbClr val="8ACD3A"/>
              </a:solidFill>
              <a:latin typeface="Calibri"/>
              <a:ea typeface="DengXian" panose="02010600030101010101" pitchFamily="2" charset="-122"/>
              <a:cs typeface="+mn-cs"/>
            </a:rPr>
            <a:t>、</a:t>
          </a:r>
          <a:r>
            <a:rPr lang="en-US" altLang="zh-CN" sz="2000" kern="1200" dirty="0" err="1">
              <a:solidFill>
                <a:srgbClr val="8ACD3A"/>
              </a:solidFill>
              <a:latin typeface="Calibri"/>
              <a:ea typeface="DengXian" panose="02010600030101010101" pitchFamily="2" charset="-122"/>
              <a:cs typeface="+mn-cs"/>
            </a:rPr>
            <a:t>Webview</a:t>
          </a:r>
          <a:r>
            <a:rPr lang="zh-CN" altLang="en-US" sz="2000" kern="1200" dirty="0">
              <a:solidFill>
                <a:srgbClr val="8ACD3A"/>
              </a:solidFill>
              <a:latin typeface="Calibri"/>
              <a:ea typeface="DengXian" panose="02010600030101010101" pitchFamily="2" charset="-122"/>
              <a:cs typeface="+mn-cs"/>
            </a:rPr>
            <a:t>和</a:t>
          </a:r>
          <a:r>
            <a:rPr lang="en-US" altLang="zh-CN" sz="2000" kern="1200" dirty="0">
              <a:solidFill>
                <a:srgbClr val="8ACD3A"/>
              </a:solidFill>
              <a:latin typeface="Calibri"/>
              <a:ea typeface="DengXian" panose="02010600030101010101" pitchFamily="2" charset="-122"/>
              <a:cs typeface="+mn-cs"/>
            </a:rPr>
            <a:t>Native</a:t>
          </a:r>
          <a:r>
            <a:rPr lang="zh-CN" altLang="en-US" sz="2000" kern="1200" dirty="0">
              <a:solidFill>
                <a:srgbClr val="8ACD3A"/>
              </a:solidFill>
              <a:latin typeface="Calibri"/>
              <a:ea typeface="DengXian" panose="02010600030101010101" pitchFamily="2" charset="-122"/>
              <a:cs typeface="+mn-cs"/>
            </a:rPr>
            <a:t>的通信</a:t>
          </a:r>
          <a:endParaRPr lang="en-US" altLang="zh-CN" sz="2000" kern="1200" dirty="0">
            <a:solidFill>
              <a:srgbClr val="8ACD3A"/>
            </a:solidFill>
            <a:latin typeface="Calibri"/>
            <a:ea typeface="DengXian" panose="02010600030101010101" pitchFamily="2" charset="-122"/>
            <a:cs typeface="+mn-cs"/>
          </a:endParaRPr>
        </a:p>
      </dsp:txBody>
      <dsp:txXfrm>
        <a:off x="25587" y="1840732"/>
        <a:ext cx="7264026" cy="472986"/>
      </dsp:txXfrm>
    </dsp:sp>
    <dsp:sp modelId="{1A40B707-26D8-2249-88F5-14B6C1F28C48}">
      <dsp:nvSpPr>
        <dsp:cNvPr id="0" name=""/>
        <dsp:cNvSpPr/>
      </dsp:nvSpPr>
      <dsp:spPr>
        <a:xfrm>
          <a:off x="0" y="2419945"/>
          <a:ext cx="7315200" cy="524160"/>
        </a:xfrm>
        <a:prstGeom prst="roundRect">
          <a:avLst/>
        </a:prstGeom>
        <a:solidFill>
          <a:prstClr val="white"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8ACD3A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>
              <a:solidFill>
                <a:srgbClr val="8ACD3A"/>
              </a:solidFill>
              <a:latin typeface="Calibri"/>
              <a:ea typeface="DengXian" panose="02010600030101010101" pitchFamily="2" charset="-122"/>
              <a:cs typeface="+mn-cs"/>
            </a:rPr>
            <a:t>5</a:t>
          </a:r>
          <a:r>
            <a:rPr lang="zh-CN" altLang="en-US" sz="2000" kern="1200" dirty="0">
              <a:solidFill>
                <a:srgbClr val="8ACD3A"/>
              </a:solidFill>
              <a:latin typeface="Calibri"/>
              <a:ea typeface="DengXian" panose="02010600030101010101" pitchFamily="2" charset="-122"/>
              <a:cs typeface="+mn-cs"/>
            </a:rPr>
            <a:t>、</a:t>
          </a:r>
          <a:r>
            <a:rPr lang="en-US" sz="2000" kern="1200" dirty="0">
              <a:solidFill>
                <a:srgbClr val="8ACD3A"/>
              </a:solidFill>
              <a:latin typeface="Calibri"/>
              <a:ea typeface="DengXian" panose="02010600030101010101" pitchFamily="2" charset="-122"/>
              <a:cs typeface="+mn-cs"/>
            </a:rPr>
            <a:t>WebView </a:t>
          </a:r>
          <a:r>
            <a:rPr lang="zh-CN" altLang="en-US" sz="2000" kern="1200" dirty="0">
              <a:solidFill>
                <a:srgbClr val="8ACD3A"/>
              </a:solidFill>
              <a:latin typeface="Calibri"/>
              <a:ea typeface="DengXian" panose="02010600030101010101" pitchFamily="2" charset="-122"/>
              <a:cs typeface="+mn-cs"/>
            </a:rPr>
            <a:t>缓存机制 </a:t>
          </a:r>
          <a:r>
            <a:rPr lang="en-US" altLang="zh-CN" sz="2000" kern="1200" dirty="0">
              <a:solidFill>
                <a:srgbClr val="8ACD3A"/>
              </a:solidFill>
              <a:latin typeface="Calibri"/>
              <a:ea typeface="DengXian" panose="02010600030101010101" pitchFamily="2" charset="-122"/>
              <a:cs typeface="+mn-cs"/>
            </a:rPr>
            <a:t>&amp; </a:t>
          </a:r>
          <a:r>
            <a:rPr lang="zh-CN" altLang="en-US" sz="2000" kern="1200" dirty="0">
              <a:solidFill>
                <a:srgbClr val="8ACD3A"/>
              </a:solidFill>
              <a:latin typeface="Calibri"/>
              <a:ea typeface="DengXian" panose="02010600030101010101" pitchFamily="2" charset="-122"/>
              <a:cs typeface="+mn-cs"/>
            </a:rPr>
            <a:t>资源加载方案</a:t>
          </a:r>
          <a:endParaRPr lang="en-US" sz="2000" kern="1200" dirty="0">
            <a:solidFill>
              <a:srgbClr val="8ACD3A"/>
            </a:solidFill>
            <a:latin typeface="Calibri"/>
            <a:ea typeface="DengXian" panose="02010600030101010101" pitchFamily="2" charset="-122"/>
            <a:cs typeface="+mn-cs"/>
          </a:endParaRPr>
        </a:p>
      </dsp:txBody>
      <dsp:txXfrm>
        <a:off x="25587" y="2445532"/>
        <a:ext cx="7264026" cy="472986"/>
      </dsp:txXfrm>
    </dsp:sp>
    <dsp:sp modelId="{ED0AAAC8-3886-7C48-AFB2-FF266938E11F}">
      <dsp:nvSpPr>
        <dsp:cNvPr id="0" name=""/>
        <dsp:cNvSpPr/>
      </dsp:nvSpPr>
      <dsp:spPr>
        <a:xfrm>
          <a:off x="0" y="3024745"/>
          <a:ext cx="7315200" cy="524160"/>
        </a:xfrm>
        <a:prstGeom prst="roundRect">
          <a:avLst/>
        </a:prstGeom>
        <a:solidFill>
          <a:srgbClr val="8ACD3A"/>
        </a:solidFill>
        <a:ln w="12700" cap="flat" cmpd="sng" algn="ctr">
          <a:solidFill>
            <a:srgbClr val="8ACD3A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>
              <a:solidFill>
                <a:prstClr val="white"/>
              </a:solidFill>
              <a:latin typeface="Calibri"/>
              <a:ea typeface="DengXian" panose="02010600030101010101" pitchFamily="2" charset="-122"/>
              <a:cs typeface="+mn-cs"/>
            </a:rPr>
            <a:t>6</a:t>
          </a:r>
          <a:r>
            <a:rPr lang="zh-CN" altLang="en-US" sz="2000" kern="1200" dirty="0">
              <a:solidFill>
                <a:prstClr val="white"/>
              </a:solidFill>
              <a:latin typeface="Calibri"/>
              <a:ea typeface="DengXian" panose="02010600030101010101" pitchFamily="2" charset="-122"/>
              <a:cs typeface="+mn-cs"/>
            </a:rPr>
            <a:t>、</a:t>
          </a:r>
          <a:r>
            <a:rPr lang="en-US" altLang="zh-CN" sz="2000" kern="1200" dirty="0" err="1">
              <a:solidFill>
                <a:prstClr val="white"/>
              </a:solidFill>
              <a:latin typeface="Calibri"/>
              <a:ea typeface="DengXian" panose="02010600030101010101" pitchFamily="2" charset="-122"/>
              <a:cs typeface="+mn-cs"/>
            </a:rPr>
            <a:t>Webview</a:t>
          </a:r>
          <a:r>
            <a:rPr lang="zh-CN" altLang="en-US" sz="2000" kern="1200" dirty="0">
              <a:solidFill>
                <a:prstClr val="white"/>
              </a:solidFill>
              <a:latin typeface="Calibri"/>
              <a:ea typeface="DengXian" panose="02010600030101010101" pitchFamily="2" charset="-122"/>
              <a:cs typeface="+mn-cs"/>
            </a:rPr>
            <a:t>安全漏洞</a:t>
          </a:r>
        </a:p>
      </dsp:txBody>
      <dsp:txXfrm>
        <a:off x="25587" y="3050332"/>
        <a:ext cx="7264026" cy="47298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#3">
  <dgm:title val=""/>
  <dgm:desc val=""/>
  <dgm:catLst>
    <dgm:cat type="simple" pri="104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E6D3A1-6AC8-9C48-9F78-D8FB8BC9A65B}" type="datetimeFigureOut">
              <a:rPr lang="en-US" smtClean="0"/>
              <a:t>7/10/19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BF5019-E0E9-1549-A40E-E1B4FC068788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4AEC6E-C33A-7541-8C51-8CB3ABC83437}" type="datetimeFigureOut">
              <a:rPr lang="en-US" smtClean="0"/>
              <a:t>7/10/19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386649-A711-0144-8A1D-E77C7A852431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386649-A711-0144-8A1D-E77C7A85243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2225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386649-A711-0144-8A1D-E77C7A852431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0332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386649-A711-0144-8A1D-E77C7A852431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7102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386649-A711-0144-8A1D-E77C7A852431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0081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386649-A711-0144-8A1D-E77C7A852431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3031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386649-A711-0144-8A1D-E77C7A85243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7053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386649-A711-0144-8A1D-E77C7A85243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054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386649-A711-0144-8A1D-E77C7A85243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8828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386649-A711-0144-8A1D-E77C7A85243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4968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 All these methods do only one thing “Separation of Concerns” or “Layered Architecture” but in their own way. </a:t>
            </a:r>
            <a:endParaRPr lang="en-US" dirty="0">
              <a:effectLst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 All these concepts are pretty old, like idea of MVC was tossed in 1970s. </a:t>
            </a:r>
            <a:endParaRPr lang="en-US" dirty="0">
              <a:effectLst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 All these patterns forces a separation of concerns, it means domain model and controller logic are decoupled from user interface (view). As a result maintenance and testing of the application become simpler and easier. </a:t>
            </a:r>
            <a:endParaRPr lang="en-US" dirty="0">
              <a:effectLst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386649-A711-0144-8A1D-E77C7A85243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5684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Readable and maintainable code</a:t>
            </a:r>
          </a:p>
          <a:p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Modular code which provides high degree of decoupling</a:t>
            </a:r>
          </a:p>
          <a:p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More testable code</a:t>
            </a:r>
          </a:p>
          <a:p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Code which is fun to work with</a:t>
            </a:r>
          </a:p>
          <a:p>
            <a:endParaRPr lang="en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component that stores system’s state (whether this state persistent or not). This component is referred to as Model.</a:t>
            </a:r>
          </a:p>
          <a:p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component that handles input-output from/to the user. This component is referred to as View.</a:t>
            </a:r>
          </a:p>
          <a:p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component that encapsulates the logical functionality of the system. This component is referred to as Controller/Presenter.</a:t>
            </a:r>
          </a:p>
          <a:p>
            <a:endParaRPr lang="en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386649-A711-0144-8A1D-E77C7A85243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9794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386649-A711-0144-8A1D-E77C7A852431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5637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386649-A711-0144-8A1D-E77C7A852431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936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159563" y="0"/>
            <a:ext cx="10032437" cy="1179288"/>
          </a:xfrm>
          <a:prstGeom prst="rect">
            <a:avLst/>
          </a:prstGeom>
        </p:spPr>
        <p:txBody>
          <a:bodyPr anchor="ctr"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 Click to edit title</a:t>
            </a:r>
            <a:endParaRPr lang="ko-KR" alt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2639616" y="1316766"/>
            <a:ext cx="9217024" cy="61419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665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2653408" y="2218994"/>
            <a:ext cx="9217024" cy="3994316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865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1"/>
            <a:ext cx="7924800" cy="6857997"/>
          </a:xfrm>
          <a:custGeom>
            <a:avLst/>
            <a:gdLst>
              <a:gd name="connsiteX0" fmla="*/ 0 w 7924800"/>
              <a:gd name="connsiteY0" fmla="*/ 0 h 6857997"/>
              <a:gd name="connsiteX1" fmla="*/ 7924800 w 7924800"/>
              <a:gd name="connsiteY1" fmla="*/ 0 h 6857997"/>
              <a:gd name="connsiteX2" fmla="*/ 7924800 w 7924800"/>
              <a:gd name="connsiteY2" fmla="*/ 6857997 h 6857997"/>
              <a:gd name="connsiteX3" fmla="*/ 0 w 7924800"/>
              <a:gd name="connsiteY3" fmla="*/ 6857997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924800" h="6857997">
                <a:moveTo>
                  <a:pt x="0" y="0"/>
                </a:moveTo>
                <a:lnTo>
                  <a:pt x="7924800" y="0"/>
                </a:lnTo>
                <a:lnTo>
                  <a:pt x="7924800" y="6857997"/>
                </a:lnTo>
                <a:lnTo>
                  <a:pt x="0" y="6857997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6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9276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push/>
      </p:transition>
    </mc:Choice>
    <mc:Fallback xmlns="">
      <p:transition spd="slow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1485"/>
            <a:ext cx="10363200" cy="146896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8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7/10/19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5" descr="C:\Users\dev\Desktop\xx.png">
            <a:extLst>
              <a:ext uri="{FF2B5EF4-FFF2-40B4-BE49-F238E27FC236}">
                <a16:creationId xmlns:a16="http://schemas.microsoft.com/office/drawing/2014/main" id="{2DC9F71A-BEEE-4B45-A40C-C76423DDD68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6259" y="51487"/>
            <a:ext cx="1147482" cy="11474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7/10/19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5" descr="C:\Users\dev\Desktop\xx.png">
            <a:extLst>
              <a:ext uri="{FF2B5EF4-FFF2-40B4-BE49-F238E27FC236}">
                <a16:creationId xmlns:a16="http://schemas.microsoft.com/office/drawing/2014/main" id="{4BAC4B8A-4506-914D-8B28-DAE16F2F773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2812" y="0"/>
            <a:ext cx="1174376" cy="1174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0"/>
            <a:ext cx="10363200" cy="1363133"/>
          </a:xfrm>
        </p:spPr>
        <p:txBody>
          <a:bodyPr anchor="t"/>
          <a:lstStyle>
            <a:lvl1pPr algn="l">
              <a:defRPr sz="5335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185"/>
            <a:ext cx="10363200" cy="1500716"/>
          </a:xfrm>
        </p:spPr>
        <p:txBody>
          <a:bodyPr anchor="b"/>
          <a:lstStyle>
            <a:lvl1pPr marL="0" indent="0">
              <a:buNone/>
              <a:defRPr sz="2665">
                <a:solidFill>
                  <a:schemeClr val="tx1">
                    <a:tint val="75000"/>
                  </a:schemeClr>
                </a:solidFill>
              </a:defRPr>
            </a:lvl1pPr>
            <a:lvl2pPr marL="609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200" indent="0">
              <a:buNone/>
              <a:defRPr sz="2135">
                <a:solidFill>
                  <a:schemeClr val="tx1">
                    <a:tint val="75000"/>
                  </a:schemeClr>
                </a:solidFill>
              </a:defRPr>
            </a:lvl3pPr>
            <a:lvl4pPr marL="1828800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4pPr>
            <a:lvl5pPr marL="2438400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5pPr>
            <a:lvl6pPr marL="3048000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6pPr>
            <a:lvl7pPr marL="3657600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7pPr>
            <a:lvl8pPr marL="4267200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8pPr>
            <a:lvl9pPr marL="4876800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7/10/19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5" descr="C:\Users\dev\Desktop\xx.png">
            <a:extLst>
              <a:ext uri="{FF2B5EF4-FFF2-40B4-BE49-F238E27FC236}">
                <a16:creationId xmlns:a16="http://schemas.microsoft.com/office/drawing/2014/main" id="{D639324A-DB79-D144-81E4-93188F4CEFD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0530" y="0"/>
            <a:ext cx="1174376" cy="1174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433"/>
          </a:xfrm>
        </p:spPr>
        <p:txBody>
          <a:bodyPr/>
          <a:lstStyle>
            <a:lvl1pPr>
              <a:defRPr sz="3735"/>
            </a:lvl1pPr>
            <a:lvl2pPr>
              <a:defRPr sz="3200"/>
            </a:lvl2pPr>
            <a:lvl3pPr>
              <a:defRPr sz="2665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433"/>
          </a:xfrm>
        </p:spPr>
        <p:txBody>
          <a:bodyPr/>
          <a:lstStyle>
            <a:lvl1pPr>
              <a:defRPr sz="3735"/>
            </a:lvl1pPr>
            <a:lvl2pPr>
              <a:defRPr sz="3200"/>
            </a:lvl2pPr>
            <a:lvl3pPr>
              <a:defRPr sz="2665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7/10/19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5" descr="C:\Users\dev\Desktop\xx.png">
            <a:extLst>
              <a:ext uri="{FF2B5EF4-FFF2-40B4-BE49-F238E27FC236}">
                <a16:creationId xmlns:a16="http://schemas.microsoft.com/office/drawing/2014/main" id="{697FF479-46FF-844A-8C89-D80614FB459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2812" y="44450"/>
            <a:ext cx="1174376" cy="1174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4584"/>
            <a:ext cx="5386917" cy="641349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600" indent="0">
              <a:buNone/>
              <a:defRPr sz="2665" b="1"/>
            </a:lvl2pPr>
            <a:lvl3pPr marL="1219200" indent="0">
              <a:buNone/>
              <a:defRPr sz="2400" b="1"/>
            </a:lvl3pPr>
            <a:lvl4pPr marL="1828800" indent="0">
              <a:buNone/>
              <a:defRPr sz="2135" b="1"/>
            </a:lvl4pPr>
            <a:lvl5pPr marL="2438400" indent="0">
              <a:buNone/>
              <a:defRPr sz="2135" b="1"/>
            </a:lvl5pPr>
            <a:lvl6pPr marL="3048000" indent="0">
              <a:buNone/>
              <a:defRPr sz="2135" b="1"/>
            </a:lvl6pPr>
            <a:lvl7pPr marL="3657600" indent="0">
              <a:buNone/>
              <a:defRPr sz="2135" b="1"/>
            </a:lvl7pPr>
            <a:lvl8pPr marL="4267200" indent="0">
              <a:buNone/>
              <a:defRPr sz="2135" b="1"/>
            </a:lvl8pPr>
            <a:lvl9pPr marL="4876800" indent="0">
              <a:buNone/>
              <a:defRPr sz="213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5934"/>
            <a:ext cx="5386917" cy="3949700"/>
          </a:xfrm>
        </p:spPr>
        <p:txBody>
          <a:bodyPr/>
          <a:lstStyle>
            <a:lvl1pPr>
              <a:defRPr sz="3200"/>
            </a:lvl1pPr>
            <a:lvl2pPr>
              <a:defRPr sz="2665"/>
            </a:lvl2pPr>
            <a:lvl3pPr>
              <a:defRPr sz="2400"/>
            </a:lvl3pPr>
            <a:lvl4pPr>
              <a:defRPr sz="2135"/>
            </a:lvl4pPr>
            <a:lvl5pPr>
              <a:defRPr sz="2135"/>
            </a:lvl5pPr>
            <a:lvl6pPr>
              <a:defRPr sz="2135"/>
            </a:lvl6pPr>
            <a:lvl7pPr>
              <a:defRPr sz="2135"/>
            </a:lvl7pPr>
            <a:lvl8pPr>
              <a:defRPr sz="2135"/>
            </a:lvl8pPr>
            <a:lvl9pPr>
              <a:defRPr sz="213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4584"/>
            <a:ext cx="5389033" cy="641349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600" indent="0">
              <a:buNone/>
              <a:defRPr sz="2665" b="1"/>
            </a:lvl2pPr>
            <a:lvl3pPr marL="1219200" indent="0">
              <a:buNone/>
              <a:defRPr sz="2400" b="1"/>
            </a:lvl3pPr>
            <a:lvl4pPr marL="1828800" indent="0">
              <a:buNone/>
              <a:defRPr sz="2135" b="1"/>
            </a:lvl4pPr>
            <a:lvl5pPr marL="2438400" indent="0">
              <a:buNone/>
              <a:defRPr sz="2135" b="1"/>
            </a:lvl5pPr>
            <a:lvl6pPr marL="3048000" indent="0">
              <a:buNone/>
              <a:defRPr sz="2135" b="1"/>
            </a:lvl6pPr>
            <a:lvl7pPr marL="3657600" indent="0">
              <a:buNone/>
              <a:defRPr sz="2135" b="1"/>
            </a:lvl7pPr>
            <a:lvl8pPr marL="4267200" indent="0">
              <a:buNone/>
              <a:defRPr sz="2135" b="1"/>
            </a:lvl8pPr>
            <a:lvl9pPr marL="4876800" indent="0">
              <a:buNone/>
              <a:defRPr sz="213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5934"/>
            <a:ext cx="5389033" cy="3949700"/>
          </a:xfrm>
        </p:spPr>
        <p:txBody>
          <a:bodyPr/>
          <a:lstStyle>
            <a:lvl1pPr>
              <a:defRPr sz="3200"/>
            </a:lvl1pPr>
            <a:lvl2pPr>
              <a:defRPr sz="2665"/>
            </a:lvl2pPr>
            <a:lvl3pPr>
              <a:defRPr sz="2400"/>
            </a:lvl3pPr>
            <a:lvl4pPr>
              <a:defRPr sz="2135"/>
            </a:lvl4pPr>
            <a:lvl5pPr>
              <a:defRPr sz="2135"/>
            </a:lvl5pPr>
            <a:lvl6pPr>
              <a:defRPr sz="2135"/>
            </a:lvl6pPr>
            <a:lvl7pPr>
              <a:defRPr sz="2135"/>
            </a:lvl7pPr>
            <a:lvl8pPr>
              <a:defRPr sz="2135"/>
            </a:lvl8pPr>
            <a:lvl9pPr>
              <a:defRPr sz="213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7/10/19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5" descr="C:\Users\dev\Desktop\xx.png">
            <a:extLst>
              <a:ext uri="{FF2B5EF4-FFF2-40B4-BE49-F238E27FC236}">
                <a16:creationId xmlns:a16="http://schemas.microsoft.com/office/drawing/2014/main" id="{18DBE46C-9D17-7E47-AE5D-575886691C5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9471" y="0"/>
            <a:ext cx="1174376" cy="1174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7/10/19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 descr="C:\Users\dev\Desktop\xx.png">
            <a:extLst>
              <a:ext uri="{FF2B5EF4-FFF2-40B4-BE49-F238E27FC236}">
                <a16:creationId xmlns:a16="http://schemas.microsoft.com/office/drawing/2014/main" id="{8F4F2B62-054B-6B43-9345-8CDA6F70C1D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2812" y="0"/>
            <a:ext cx="1174376" cy="1174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7/10/19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5" descr="C:\Users\dev\Desktop\xx.png">
            <a:extLst>
              <a:ext uri="{FF2B5EF4-FFF2-40B4-BE49-F238E27FC236}">
                <a16:creationId xmlns:a16="http://schemas.microsoft.com/office/drawing/2014/main" id="{90AC0C27-A11C-A24E-9EC8-F7DD993D0E5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8107" y="0"/>
            <a:ext cx="1174376" cy="1174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2"/>
            <a:ext cx="4011084" cy="1162049"/>
          </a:xfrm>
        </p:spPr>
        <p:txBody>
          <a:bodyPr anchor="b"/>
          <a:lstStyle>
            <a:lvl1pPr algn="l">
              <a:defRPr sz="2665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2583"/>
          </a:xfrm>
        </p:spPr>
        <p:txBody>
          <a:bodyPr/>
          <a:lstStyle>
            <a:lvl1pPr>
              <a:defRPr sz="4265"/>
            </a:lvl1pPr>
            <a:lvl2pPr>
              <a:defRPr sz="3735"/>
            </a:lvl2pPr>
            <a:lvl3pPr>
              <a:defRPr sz="3200"/>
            </a:lvl3pPr>
            <a:lvl4pPr>
              <a:defRPr sz="2665"/>
            </a:lvl4pPr>
            <a:lvl5pPr>
              <a:defRPr sz="2665"/>
            </a:lvl5pPr>
            <a:lvl6pPr>
              <a:defRPr sz="2665"/>
            </a:lvl6pPr>
            <a:lvl7pPr>
              <a:defRPr sz="2665"/>
            </a:lvl7pPr>
            <a:lvl8pPr>
              <a:defRPr sz="2665"/>
            </a:lvl8pPr>
            <a:lvl9pPr>
              <a:defRPr sz="26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0"/>
            <a:ext cx="4011084" cy="4690533"/>
          </a:xfrm>
        </p:spPr>
        <p:txBody>
          <a:bodyPr/>
          <a:lstStyle>
            <a:lvl1pPr marL="0" indent="0">
              <a:buNone/>
              <a:defRPr sz="1865"/>
            </a:lvl1pPr>
            <a:lvl2pPr marL="609600" indent="0">
              <a:buNone/>
              <a:defRPr sz="1600"/>
            </a:lvl2pPr>
            <a:lvl3pPr marL="1219200" indent="0">
              <a:buNone/>
              <a:defRPr sz="1335"/>
            </a:lvl3pPr>
            <a:lvl4pPr marL="1828800" indent="0">
              <a:buNone/>
              <a:defRPr sz="1200"/>
            </a:lvl4pPr>
            <a:lvl5pPr marL="2438400" indent="0">
              <a:buNone/>
              <a:defRPr sz="1200"/>
            </a:lvl5pPr>
            <a:lvl6pPr marL="3048000" indent="0">
              <a:buNone/>
              <a:defRPr sz="1200"/>
            </a:lvl6pPr>
            <a:lvl7pPr marL="3657600" indent="0">
              <a:buNone/>
              <a:defRPr sz="1200"/>
            </a:lvl7pPr>
            <a:lvl8pPr marL="4267200" indent="0">
              <a:buNone/>
              <a:defRPr sz="1200"/>
            </a:lvl8pPr>
            <a:lvl9pPr marL="487680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7/10/19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5" descr="C:\Users\dev\Desktop\xx.png">
            <a:extLst>
              <a:ext uri="{FF2B5EF4-FFF2-40B4-BE49-F238E27FC236}">
                <a16:creationId xmlns:a16="http://schemas.microsoft.com/office/drawing/2014/main" id="{6FF5D2DA-153A-554D-BB42-4C8A6FF242D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8436" y="42334"/>
            <a:ext cx="1174376" cy="1174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7267"/>
          </a:xfrm>
        </p:spPr>
        <p:txBody>
          <a:bodyPr anchor="b"/>
          <a:lstStyle>
            <a:lvl1pPr algn="l">
              <a:defRPr sz="2665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2389717" y="613833"/>
            <a:ext cx="7315200" cy="4114800"/>
          </a:xfrm>
        </p:spPr>
        <p:txBody>
          <a:bodyPr/>
          <a:lstStyle>
            <a:lvl1pPr marL="0" indent="0">
              <a:buNone/>
              <a:defRPr sz="4265"/>
            </a:lvl1pPr>
            <a:lvl2pPr marL="609600" indent="0">
              <a:buNone/>
              <a:defRPr sz="3735"/>
            </a:lvl2pPr>
            <a:lvl3pPr marL="1219200" indent="0">
              <a:buNone/>
              <a:defRPr sz="3200"/>
            </a:lvl3pPr>
            <a:lvl4pPr marL="1828800" indent="0">
              <a:buNone/>
              <a:defRPr sz="2665"/>
            </a:lvl4pPr>
            <a:lvl5pPr marL="2438400" indent="0">
              <a:buNone/>
              <a:defRPr sz="2665"/>
            </a:lvl5pPr>
            <a:lvl6pPr marL="3048000" indent="0">
              <a:buNone/>
              <a:defRPr sz="2665"/>
            </a:lvl6pPr>
            <a:lvl7pPr marL="3657600" indent="0">
              <a:buNone/>
              <a:defRPr sz="2665"/>
            </a:lvl7pPr>
            <a:lvl8pPr marL="4267200" indent="0">
              <a:buNone/>
              <a:defRPr sz="2665"/>
            </a:lvl8pPr>
            <a:lvl9pPr marL="4876800" indent="0">
              <a:buNone/>
              <a:defRPr sz="2665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867"/>
            <a:ext cx="7315200" cy="804333"/>
          </a:xfrm>
        </p:spPr>
        <p:txBody>
          <a:bodyPr/>
          <a:lstStyle>
            <a:lvl1pPr marL="0" indent="0">
              <a:buNone/>
              <a:defRPr sz="1865"/>
            </a:lvl1pPr>
            <a:lvl2pPr marL="609600" indent="0">
              <a:buNone/>
              <a:defRPr sz="1600"/>
            </a:lvl2pPr>
            <a:lvl3pPr marL="1219200" indent="0">
              <a:buNone/>
              <a:defRPr sz="1335"/>
            </a:lvl3pPr>
            <a:lvl4pPr marL="1828800" indent="0">
              <a:buNone/>
              <a:defRPr sz="1200"/>
            </a:lvl4pPr>
            <a:lvl5pPr marL="2438400" indent="0">
              <a:buNone/>
              <a:defRPr sz="1200"/>
            </a:lvl5pPr>
            <a:lvl6pPr marL="3048000" indent="0">
              <a:buNone/>
              <a:defRPr sz="1200"/>
            </a:lvl6pPr>
            <a:lvl7pPr marL="3657600" indent="0">
              <a:buNone/>
              <a:defRPr sz="1200"/>
            </a:lvl7pPr>
            <a:lvl8pPr marL="4267200" indent="0">
              <a:buNone/>
              <a:defRPr sz="1200"/>
            </a:lvl8pPr>
            <a:lvl9pPr marL="487680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7/10/19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5" descr="C:\Users\dev\Desktop\xx.png">
            <a:extLst>
              <a:ext uri="{FF2B5EF4-FFF2-40B4-BE49-F238E27FC236}">
                <a16:creationId xmlns:a16="http://schemas.microsoft.com/office/drawing/2014/main" id="{6DC95163-237E-174D-9C7D-2473E3040FD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2812" y="26645"/>
            <a:ext cx="1174376" cy="1174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7/10/19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5" descr="C:\Users\dev\Desktop\xx.png">
            <a:extLst>
              <a:ext uri="{FF2B5EF4-FFF2-40B4-BE49-F238E27FC236}">
                <a16:creationId xmlns:a16="http://schemas.microsoft.com/office/drawing/2014/main" id="{E29F7768-E8A9-D34B-9AC2-78DE1829E06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2812" y="0"/>
            <a:ext cx="1174376" cy="1174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5167"/>
            <a:ext cx="2743200" cy="585046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5167"/>
            <a:ext cx="8026400" cy="585046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7/10/19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12192000" cy="1179288"/>
          </a:xfrm>
          <a:prstGeom prst="rect">
            <a:avLst/>
          </a:prstGeom>
        </p:spPr>
        <p:txBody>
          <a:bodyPr anchor="ctr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ko-KR" dirty="0"/>
              <a:t> Click to edit title</a:t>
            </a:r>
            <a:endParaRPr lang="ko-KR" alt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527381" y="1508787"/>
            <a:ext cx="11329259" cy="61419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665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541173" y="2411015"/>
            <a:ext cx="11329259" cy="3994316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865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  <p:pic>
        <p:nvPicPr>
          <p:cNvPr id="6" name="Picture 5" descr="C:\Users\dev\Desktop\xx.png">
            <a:extLst>
              <a:ext uri="{FF2B5EF4-FFF2-40B4-BE49-F238E27FC236}">
                <a16:creationId xmlns:a16="http://schemas.microsoft.com/office/drawing/2014/main" id="{8D0B7BF3-B693-4A45-8AB9-8B52AAE1D92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0859" y="33587"/>
            <a:ext cx="1174376" cy="1174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592DC-45C0-8340-8458-625B81B9E554}" type="datetimeFigureOut">
              <a:rPr lang="en-US" smtClean="0"/>
              <a:t>7/10/19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34EDA-DBA8-2447-A2CA-CCBEB44D2ED0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5" descr="C:\Users\dev\Desktop\xx.png">
            <a:extLst>
              <a:ext uri="{FF2B5EF4-FFF2-40B4-BE49-F238E27FC236}">
                <a16:creationId xmlns:a16="http://schemas.microsoft.com/office/drawing/2014/main" id="{C9895607-08D5-334D-9CE8-D7F8D7EEFBC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3624" y="23813"/>
            <a:ext cx="1174376" cy="1174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7078" y="1"/>
            <a:ext cx="10038522" cy="121257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592DC-45C0-8340-8458-625B81B9E554}" type="datetimeFigureOut">
              <a:rPr lang="en-US" smtClean="0"/>
              <a:t>7/10/19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34EDA-DBA8-2447-A2CA-CCBEB44D2ED0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5" descr="C:\Users\dev\Desktop\xx.png">
            <a:extLst>
              <a:ext uri="{FF2B5EF4-FFF2-40B4-BE49-F238E27FC236}">
                <a16:creationId xmlns:a16="http://schemas.microsoft.com/office/drawing/2014/main" id="{C595C91D-80E4-7D40-9A1F-A806D7C9B7F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9482" y="19100"/>
            <a:ext cx="1174376" cy="1174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592DC-45C0-8340-8458-625B81B9E554}" type="datetimeFigureOut">
              <a:rPr lang="en-US" smtClean="0"/>
              <a:t>7/10/19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34EDA-DBA8-2447-A2CA-CCBEB44D2ED0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5" descr="C:\Users\dev\Desktop\xx.png">
            <a:extLst>
              <a:ext uri="{FF2B5EF4-FFF2-40B4-BE49-F238E27FC236}">
                <a16:creationId xmlns:a16="http://schemas.microsoft.com/office/drawing/2014/main" id="{96AC3E2C-B5B1-B04A-8BB8-D01320E1EA8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6036" y="0"/>
            <a:ext cx="1174376" cy="1174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592DC-45C0-8340-8458-625B81B9E554}" type="datetimeFigureOut">
              <a:rPr lang="en-US" smtClean="0"/>
              <a:t>7/10/19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34EDA-DBA8-2447-A2CA-CCBEB44D2ED0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5" descr="C:\Users\dev\Desktop\xx.png">
            <a:extLst>
              <a:ext uri="{FF2B5EF4-FFF2-40B4-BE49-F238E27FC236}">
                <a16:creationId xmlns:a16="http://schemas.microsoft.com/office/drawing/2014/main" id="{D9C6494A-5CA4-F44B-AE3C-C53E48F1E16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0860" y="18818"/>
            <a:ext cx="1174376" cy="1174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592DC-45C0-8340-8458-625B81B9E554}" type="datetimeFigureOut">
              <a:rPr lang="en-US" smtClean="0"/>
              <a:t>7/10/19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34EDA-DBA8-2447-A2CA-CCBEB44D2ED0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5" descr="C:\Users\dev\Desktop\xx.png">
            <a:extLst>
              <a:ext uri="{FF2B5EF4-FFF2-40B4-BE49-F238E27FC236}">
                <a16:creationId xmlns:a16="http://schemas.microsoft.com/office/drawing/2014/main" id="{C2C1FC11-73DF-9345-8E76-85EFFE5702A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3965" y="0"/>
            <a:ext cx="1174376" cy="1174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592DC-45C0-8340-8458-625B81B9E554}" type="datetimeFigureOut">
              <a:rPr lang="en-US" smtClean="0"/>
              <a:t>7/10/19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34EDA-DBA8-2447-A2CA-CCBEB44D2ED0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 descr="C:\Users\dev\Desktop\xx.png">
            <a:extLst>
              <a:ext uri="{FF2B5EF4-FFF2-40B4-BE49-F238E27FC236}">
                <a16:creationId xmlns:a16="http://schemas.microsoft.com/office/drawing/2014/main" id="{59980CFB-0C59-D442-BD5C-4CCD8D33BC0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6718" y="0"/>
            <a:ext cx="1174376" cy="1174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12192000" cy="1179288"/>
          </a:xfrm>
          <a:prstGeom prst="rect">
            <a:avLst/>
          </a:prstGeom>
        </p:spPr>
        <p:txBody>
          <a:bodyPr anchor="ctr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ko-KR" dirty="0"/>
              <a:t> Click to edit title</a:t>
            </a:r>
            <a:endParaRPr lang="ko-KR" alt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527381" y="1508787"/>
            <a:ext cx="11329259" cy="61419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665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541173" y="2411015"/>
            <a:ext cx="11329259" cy="3994316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865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592DC-45C0-8340-8458-625B81B9E554}" type="datetimeFigureOut">
              <a:rPr lang="en-US" smtClean="0"/>
              <a:t>7/10/19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34EDA-DBA8-2447-A2CA-CCBEB44D2ED0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5" descr="C:\Users\dev\Desktop\xx.png">
            <a:extLst>
              <a:ext uri="{FF2B5EF4-FFF2-40B4-BE49-F238E27FC236}">
                <a16:creationId xmlns:a16="http://schemas.microsoft.com/office/drawing/2014/main" id="{7BA6055F-FF42-FE4D-AF48-50B8AFA6B6D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8789" y="0"/>
            <a:ext cx="1174376" cy="1174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592DC-45C0-8340-8458-625B81B9E554}" type="datetimeFigureOut">
              <a:rPr lang="en-US" smtClean="0"/>
              <a:t>7/10/19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34EDA-DBA8-2447-A2CA-CCBEB44D2ED0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5" descr="C:\Users\dev\Desktop\xx.png">
            <a:extLst>
              <a:ext uri="{FF2B5EF4-FFF2-40B4-BE49-F238E27FC236}">
                <a16:creationId xmlns:a16="http://schemas.microsoft.com/office/drawing/2014/main" id="{7B5F3EB2-7455-8349-AC29-02A11F2CE10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00" y="0"/>
            <a:ext cx="1174376" cy="1174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7D4AF3-728F-BC4C-8776-EC77AD862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C4DF001-BF20-C145-82D4-979262E253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592DC-45C0-8340-8458-625B81B9E554}" type="datetimeFigureOut">
              <a:rPr lang="en-US" smtClean="0"/>
              <a:t>7/10/19</a:t>
            </a:fld>
            <a:endParaRPr 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3C54D28-DAA5-3C4D-B808-CFCE3A21D5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C0B0421-D3D9-ED48-84A3-6920D98C7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34EDA-DBA8-2447-A2CA-CCBEB44D2ED0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 descr="C:\Users\dev\Desktop\xx.png">
            <a:extLst>
              <a:ext uri="{FF2B5EF4-FFF2-40B4-BE49-F238E27FC236}">
                <a16:creationId xmlns:a16="http://schemas.microsoft.com/office/drawing/2014/main" id="{E3F3C07A-9A86-6A48-9C7D-4BEB184C7D3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7753" y="0"/>
            <a:ext cx="1174376" cy="1174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9834312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592DC-45C0-8340-8458-625B81B9E554}" type="datetimeFigureOut">
              <a:rPr lang="en-US" smtClean="0"/>
              <a:t>7/10/19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34EDA-DBA8-2447-A2CA-CCBEB44D2ED0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5" descr="C:\Users\dev\Desktop\xx.png">
            <a:extLst>
              <a:ext uri="{FF2B5EF4-FFF2-40B4-BE49-F238E27FC236}">
                <a16:creationId xmlns:a16="http://schemas.microsoft.com/office/drawing/2014/main" id="{7C8E0B14-F38B-5047-BAE4-776B8B937D7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0859" y="0"/>
            <a:ext cx="1174376" cy="1174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592DC-45C0-8340-8458-625B81B9E554}" type="datetimeFigureOut">
              <a:rPr lang="en-US" smtClean="0"/>
              <a:t>7/10/19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34EDA-DBA8-2447-A2CA-CCBEB44D2ED0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5" descr="C:\Users\dev\Desktop\xx.png">
            <a:extLst>
              <a:ext uri="{FF2B5EF4-FFF2-40B4-BE49-F238E27FC236}">
                <a16:creationId xmlns:a16="http://schemas.microsoft.com/office/drawing/2014/main" id="{C5E37270-E617-D346-A348-531DC0ECD18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5683" y="18818"/>
            <a:ext cx="1174376" cy="1174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592DC-45C0-8340-8458-625B81B9E554}" type="datetimeFigureOut">
              <a:rPr lang="en-US" smtClean="0"/>
              <a:t>7/10/19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34EDA-DBA8-2447-A2CA-CCBEB44D2ED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自定义版式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323844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94A8B5B-5320-C247-A545-77F6BD27F5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A9CE746-C01B-EF48-B067-BA81D6FBA2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433D188-A7EC-3A42-80EA-B7827E081DB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17B5ACF-3F4E-4D45-99FD-A2884D169405}" type="datetimeFigureOut">
              <a:rPr kumimoji="1" lang="zh-CN" altLang="en-US" smtClean="0"/>
              <a:t>2019/7/10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B820B9E-9072-3743-B598-B180E12B8E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7A4CC0B-5DE3-AE4B-9C7A-C66AF0D2F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2925A2B-828B-7547-B536-EE922FE68B4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073020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4C2503-E6A3-7E40-9621-367EBB45E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37996A0-EB19-0A47-9CBD-E8F66EDD15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A773224-577C-7E4F-9D99-4F47853B009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17B5ACF-3F4E-4D45-99FD-A2884D169405}" type="datetimeFigureOut">
              <a:rPr kumimoji="1" lang="zh-CN" altLang="en-US" smtClean="0"/>
              <a:t>2019/7/10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5D09DBA-B9BF-7348-A8F6-A49F39DC6E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DAC053F-AFE4-C24E-A569-594C8DE85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2925A2B-828B-7547-B536-EE922FE68B4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7542755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71B92FA-5F75-0A43-82EA-7485EBA50F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4F8893C-C2A9-6745-AA31-C1E15B9D5B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902245B-6D1E-3147-B9E1-1D7DF9E175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17B5ACF-3F4E-4D45-99FD-A2884D169405}" type="datetimeFigureOut">
              <a:rPr kumimoji="1" lang="zh-CN" altLang="en-US" smtClean="0"/>
              <a:t>2019/7/10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FF147B5-38EA-3242-8431-57F04FE88D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6E8B743-1AD2-DA49-A215-3213263EB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2925A2B-828B-7547-B536-EE922FE68B4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454467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159563" y="0"/>
            <a:ext cx="10032437" cy="1179288"/>
          </a:xfrm>
          <a:prstGeom prst="rect">
            <a:avLst/>
          </a:prstGeom>
        </p:spPr>
        <p:txBody>
          <a:bodyPr anchor="ctr"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 Click to edit title</a:t>
            </a:r>
            <a:endParaRPr lang="ko-KR" alt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2639616" y="1316766"/>
            <a:ext cx="9217024" cy="61419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665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2653408" y="2218994"/>
            <a:ext cx="9217024" cy="3994316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865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AA6E70-6B6C-1E48-B987-2D922ECC4F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1E24BDF-F2BD-FC4D-8113-6013B960AD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9BD674B-4614-1E4D-A8F1-10F3846CB6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D1F7467-D9CB-7D41-803F-029E77987C1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17B5ACF-3F4E-4D45-99FD-A2884D169405}" type="datetimeFigureOut">
              <a:rPr kumimoji="1" lang="zh-CN" altLang="en-US" smtClean="0"/>
              <a:t>2019/7/10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D209D3A-F300-4B4C-82E5-A58D88B59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A09F258-84FC-074B-927A-CCE0B9A1DA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2925A2B-828B-7547-B536-EE922FE68B4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6603872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940DFA-962B-0E48-879B-1510C3969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1FC1D0E-C572-6942-9C18-E6F2D40885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E6D250E-742E-E346-BE4E-562EEE14ED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CCA94FFA-D66F-5447-AD36-794E6B117C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711C16F4-67CC-B54D-AB09-884B5F3D7A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D35CEC6A-10C0-B049-84D2-6348699F3CF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17B5ACF-3F4E-4D45-99FD-A2884D169405}" type="datetimeFigureOut">
              <a:rPr kumimoji="1" lang="zh-CN" altLang="en-US" smtClean="0"/>
              <a:t>2019/7/10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50559DEA-A109-9446-A31D-C50968A8C7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D8F4D85C-077F-1448-8C34-30C44A7B9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2925A2B-828B-7547-B536-EE922FE68B4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7893373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C3706A-DA24-6445-AF30-CAFB69C29E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6200782-0654-3845-82EA-706DA5B3E8F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17B5ACF-3F4E-4D45-99FD-A2884D169405}" type="datetimeFigureOut">
              <a:rPr kumimoji="1" lang="zh-CN" altLang="en-US" smtClean="0"/>
              <a:t>2019/7/10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6BBD2CF-B139-694E-817F-5C2E59E5CC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55F679A-C188-5742-8000-BE94DFA193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2925A2B-828B-7547-B536-EE922FE68B4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8558736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C5A8247-0CB3-604C-BC8D-5651E7EE6CD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17B5ACF-3F4E-4D45-99FD-A2884D169405}" type="datetimeFigureOut">
              <a:rPr kumimoji="1" lang="zh-CN" altLang="en-US" smtClean="0"/>
              <a:t>2019/7/10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75ACEBB-9AE2-F941-8F7E-B3FDDD09B3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4219D94-CCF0-3A4E-B359-571CAA207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2925A2B-828B-7547-B536-EE922FE68B4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9578273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23BB0E-278F-9C48-AC0C-1D0CDAFEFE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43EC6A6-0D6A-4C4F-8867-48C6A7FED7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0E895CD-81E1-894F-A30D-0CD7261402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82EF95C-8A04-4F44-BB31-4827622A7A2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17B5ACF-3F4E-4D45-99FD-A2884D169405}" type="datetimeFigureOut">
              <a:rPr kumimoji="1" lang="zh-CN" altLang="en-US" smtClean="0"/>
              <a:t>2019/7/10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4E1D9FA-13B4-7347-96BE-D31BE72EB0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B590C50-7E27-E145-90AC-30D3975F00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2925A2B-828B-7547-B536-EE922FE68B4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4667708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C659A8C-C8E9-A843-B403-2377A3E467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1B5563FF-3514-944B-BE74-0E398D71FAA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D7C31E6-3C50-3140-B118-53B88E8C8C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F6AC7AE-09CA-624A-AAC9-63C25368A6D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17B5ACF-3F4E-4D45-99FD-A2884D169405}" type="datetimeFigureOut">
              <a:rPr kumimoji="1" lang="zh-CN" altLang="en-US" smtClean="0"/>
              <a:t>2019/7/10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DF13757-681F-9C44-9670-75CF0EA64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FDDB0CC-9A16-C746-ABFD-D7CA2E898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2925A2B-828B-7547-B536-EE922FE68B4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0787620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A9B2B3A-88DC-1F4B-98EC-7977821F96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E1FEB7C-6EC8-824E-A602-98A68DD5C8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5BFF461-7767-2F4C-86BA-7311522400A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17B5ACF-3F4E-4D45-99FD-A2884D169405}" type="datetimeFigureOut">
              <a:rPr kumimoji="1" lang="zh-CN" altLang="en-US" smtClean="0"/>
              <a:t>2019/7/10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8C75AD2-7E8B-5449-9A77-BDF4950F24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49210EE-FE2D-8946-B125-09AC35210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2925A2B-828B-7547-B536-EE922FE68B4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593806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59C3CE4D-B86A-BC40-BE45-71EB69A03BE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B09071B-93A3-7848-8BB4-6F305FFC03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10A4024-379C-384B-8EC6-E7B27E0EEC3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17B5ACF-3F4E-4D45-99FD-A2884D169405}" type="datetimeFigureOut">
              <a:rPr kumimoji="1" lang="zh-CN" altLang="en-US" smtClean="0"/>
              <a:t>2019/7/10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FC7DE10-3977-134E-A906-D9FF5A3A92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227543B-EE07-AB46-8A51-C05D1792A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2925A2B-828B-7547-B536-EE922FE68B4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3818477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159563" y="0"/>
            <a:ext cx="10032437" cy="1179288"/>
          </a:xfrm>
          <a:prstGeom prst="rect">
            <a:avLst/>
          </a:prstGeom>
        </p:spPr>
        <p:txBody>
          <a:bodyPr anchor="ctr"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 Click to edit title</a:t>
            </a:r>
            <a:endParaRPr lang="ko-KR" alt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2639616" y="1316766"/>
            <a:ext cx="9217024" cy="61419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665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2653408" y="2218994"/>
            <a:ext cx="9217024" cy="3994316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865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388807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9372EB3-0FB4-104C-8752-25E5B6CE510A}" type="datetimeFigureOut">
              <a:rPr lang="en-US" smtClean="0"/>
              <a:t>7/10/19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5EA52E8-6FF6-174D-9ED4-5DB614DBA41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9372EB3-0FB4-104C-8752-25E5B6CE510A}" type="datetimeFigureOut">
              <a:rPr lang="en-US" smtClean="0"/>
              <a:t>7/10/19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5EA52E8-6FF6-174D-9ED4-5DB614DBA41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C5A8247-0CB3-604C-BC8D-5651E7EE6CD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17B5ACF-3F4E-4D45-99FD-A2884D169405}" type="datetimeFigureOut">
              <a:rPr kumimoji="1" lang="zh-CN" altLang="en-US" smtClean="0"/>
              <a:t>2019/7/10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75ACEBB-9AE2-F941-8F7E-B3FDDD09B3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4219D94-CCF0-3A4E-B359-571CAA207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2925A2B-828B-7547-B536-EE922FE68B4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699997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1099459" y="1380675"/>
            <a:ext cx="4343398" cy="4343398"/>
          </a:xfrm>
          <a:custGeom>
            <a:avLst/>
            <a:gdLst>
              <a:gd name="connsiteX0" fmla="*/ 2171699 w 4343398"/>
              <a:gd name="connsiteY0" fmla="*/ 0 h 4343398"/>
              <a:gd name="connsiteX1" fmla="*/ 4343398 w 4343398"/>
              <a:gd name="connsiteY1" fmla="*/ 2171699 h 4343398"/>
              <a:gd name="connsiteX2" fmla="*/ 2171699 w 4343398"/>
              <a:gd name="connsiteY2" fmla="*/ 4343398 h 4343398"/>
              <a:gd name="connsiteX3" fmla="*/ 0 w 4343398"/>
              <a:gd name="connsiteY3" fmla="*/ 2171699 h 4343398"/>
              <a:gd name="connsiteX4" fmla="*/ 2171699 w 4343398"/>
              <a:gd name="connsiteY4" fmla="*/ 0 h 4343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43398" h="4343398">
                <a:moveTo>
                  <a:pt x="2171699" y="0"/>
                </a:moveTo>
                <a:cubicBezTo>
                  <a:pt x="3371095" y="0"/>
                  <a:pt x="4343398" y="972303"/>
                  <a:pt x="4343398" y="2171699"/>
                </a:cubicBezTo>
                <a:cubicBezTo>
                  <a:pt x="4343398" y="3371095"/>
                  <a:pt x="3371095" y="4343398"/>
                  <a:pt x="2171699" y="4343398"/>
                </a:cubicBezTo>
                <a:cubicBezTo>
                  <a:pt x="972303" y="4343398"/>
                  <a:pt x="0" y="3371095"/>
                  <a:pt x="0" y="2171699"/>
                </a:cubicBezTo>
                <a:cubicBezTo>
                  <a:pt x="0" y="972303"/>
                  <a:pt x="972303" y="0"/>
                  <a:pt x="2171699" y="0"/>
                </a:cubicBezTo>
                <a:close/>
              </a:path>
            </a:pathLst>
          </a:custGeom>
          <a:noFill/>
          <a:ln w="127000">
            <a:solidFill>
              <a:schemeClr val="bg1"/>
            </a:solidFill>
          </a:ln>
          <a:effectLst>
            <a:outerShdw blurRad="952500" dist="647700" dir="5400000" sx="85000" sy="85000" algn="t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6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3683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push/>
      </p:transition>
    </mc:Choice>
    <mc:Fallback xmlns="">
      <p:transition spd="slow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6742695" y="0"/>
            <a:ext cx="5449307" cy="6858000"/>
          </a:xfrm>
          <a:custGeom>
            <a:avLst/>
            <a:gdLst>
              <a:gd name="connsiteX0" fmla="*/ 1035809 w 5449307"/>
              <a:gd name="connsiteY0" fmla="*/ 0 h 6858000"/>
              <a:gd name="connsiteX1" fmla="*/ 5449307 w 5449307"/>
              <a:gd name="connsiteY1" fmla="*/ 0 h 6858000"/>
              <a:gd name="connsiteX2" fmla="*/ 5449307 w 5449307"/>
              <a:gd name="connsiteY2" fmla="*/ 6858000 h 6858000"/>
              <a:gd name="connsiteX3" fmla="*/ 2850176 w 5449307"/>
              <a:gd name="connsiteY3" fmla="*/ 6858000 h 6858000"/>
              <a:gd name="connsiteX4" fmla="*/ 2823744 w 5449307"/>
              <a:gd name="connsiteY4" fmla="*/ 6807034 h 6858000"/>
              <a:gd name="connsiteX5" fmla="*/ 1622 w 5449307"/>
              <a:gd name="connsiteY5" fmla="*/ 3066067 h 6858000"/>
              <a:gd name="connsiteX6" fmla="*/ 1000369 w 5449307"/>
              <a:gd name="connsiteY6" fmla="*/ 12092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49307" h="6858000">
                <a:moveTo>
                  <a:pt x="1035809" y="0"/>
                </a:moveTo>
                <a:lnTo>
                  <a:pt x="5449307" y="0"/>
                </a:lnTo>
                <a:lnTo>
                  <a:pt x="5449307" y="6858000"/>
                </a:lnTo>
                <a:lnTo>
                  <a:pt x="2850176" y="6858000"/>
                </a:lnTo>
                <a:lnTo>
                  <a:pt x="2823744" y="6807034"/>
                </a:lnTo>
                <a:cubicBezTo>
                  <a:pt x="2261088" y="5829973"/>
                  <a:pt x="43562" y="4807683"/>
                  <a:pt x="1622" y="3066067"/>
                </a:cubicBezTo>
                <a:cubicBezTo>
                  <a:pt x="-40319" y="1324452"/>
                  <a:pt x="742889" y="853318"/>
                  <a:pt x="1000369" y="12092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6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7957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push/>
      </p:transition>
    </mc:Choice>
    <mc:Fallback xmlns="">
      <p:transition spd="slow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13" Type="http://schemas.openxmlformats.org/officeDocument/2006/relationships/slideLayout" Target="../slideLayouts/slideLayout34.xml"/><Relationship Id="rId3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33.xml"/><Relationship Id="rId17" Type="http://schemas.openxmlformats.org/officeDocument/2006/relationships/image" Target="../media/image1.jpeg"/><Relationship Id="rId2" Type="http://schemas.openxmlformats.org/officeDocument/2006/relationships/slideLayout" Target="../slideLayouts/slideLayout23.xml"/><Relationship Id="rId16" Type="http://schemas.openxmlformats.org/officeDocument/2006/relationships/theme" Target="../theme/theme3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6.xml"/><Relationship Id="rId15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31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Relationship Id="rId14" Type="http://schemas.openxmlformats.org/officeDocument/2006/relationships/slideLayout" Target="../slideLayouts/slideLayout35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 descr="C:\Users\dev\Desktop\xx.png">
            <a:extLst>
              <a:ext uri="{FF2B5EF4-FFF2-40B4-BE49-F238E27FC236}">
                <a16:creationId xmlns:a16="http://schemas.microsoft.com/office/drawing/2014/main" id="{76A7D728-B7D0-7142-9CF9-6D8DE1B82CA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0859" y="0"/>
            <a:ext cx="1174376" cy="1174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98" r:id="rId7"/>
    <p:sldLayoutId id="2147483700" r:id="rId8"/>
    <p:sldLayoutId id="2147483701" r:id="rId9"/>
    <p:sldLayoutId id="2147483703" r:id="rId10"/>
  </p:sldLayoutIdLst>
  <p:txStyles>
    <p:titleStyle>
      <a:lvl1pPr algn="ctr" defTabSz="1218565" rtl="0" eaLnBrk="1" latinLnBrk="1" hangingPunct="1">
        <a:spcBef>
          <a:spcPct val="0"/>
        </a:spcBef>
        <a:buNone/>
        <a:defRPr sz="48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457200" indent="-457200" algn="l" defTabSz="1218565" rtl="0" eaLnBrk="1" latinLnBrk="1" hangingPunct="1">
        <a:spcBef>
          <a:spcPct val="20000"/>
        </a:spcBef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8565" rtl="0" eaLnBrk="1" latinLnBrk="1" hangingPunct="1">
        <a:spcBef>
          <a:spcPct val="20000"/>
        </a:spcBef>
        <a:buFont typeface="Arial" panose="020B0604020202020204" pitchFamily="34" charset="0"/>
        <a:buChar char="–"/>
        <a:defRPr sz="3735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8565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8565" rtl="0" eaLnBrk="1" latinLnBrk="1" hangingPunct="1">
        <a:spcBef>
          <a:spcPct val="20000"/>
        </a:spcBef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8565" rtl="0" eaLnBrk="1" latinLnBrk="1" hangingPunct="1">
        <a:spcBef>
          <a:spcPct val="20000"/>
        </a:spcBef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8565" rtl="0" eaLnBrk="1" latinLnBrk="1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8565" rtl="0" eaLnBrk="1" latinLnBrk="1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8565" rtl="0" eaLnBrk="1" latinLnBrk="1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8565" rtl="0" eaLnBrk="1" latinLnBrk="1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565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8565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8565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8565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8565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8565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8565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8565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8565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516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4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937D59-5EDB-4C39-B697-625748F703B6}" type="datetimeFigureOut">
              <a:rPr lang="en-US" smtClean="0"/>
              <a:t>7/10/19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57" r:id="rId2"/>
    <p:sldLayoutId id="2147483658" r:id="rId3"/>
    <p:sldLayoutId id="2147483659" r:id="rId4"/>
    <p:sldLayoutId id="2147483660" r:id="rId5"/>
    <p:sldLayoutId id="2147483661" r:id="rId6"/>
    <p:sldLayoutId id="2147483662" r:id="rId7"/>
    <p:sldLayoutId id="2147483663" r:id="rId8"/>
    <p:sldLayoutId id="2147483664" r:id="rId9"/>
    <p:sldLayoutId id="2147483665" r:id="rId10"/>
    <p:sldLayoutId id="2147483666" r:id="rId11"/>
  </p:sldLayoutIdLst>
  <p:txStyles>
    <p:titleStyle>
      <a:lvl1pPr algn="ctr" defTabSz="1218565" rtl="0" eaLnBrk="1" latinLnBrk="0" hangingPunct="1">
        <a:spcBef>
          <a:spcPct val="0"/>
        </a:spcBef>
        <a:buNone/>
        <a:defRPr sz="586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–"/>
        <a:defRPr sz="3735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C592DC-45C0-8340-8458-625B81B9E554}" type="datetimeFigureOut">
              <a:rPr lang="en-US" smtClean="0"/>
              <a:t>7/10/19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034EDA-DBA8-2447-A2CA-CCBEB44D2ED0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93" r:id="rId11"/>
    <p:sldLayoutId id="2147483678" r:id="rId12"/>
    <p:sldLayoutId id="2147483679" r:id="rId13"/>
    <p:sldLayoutId id="2147483680" r:id="rId14"/>
    <p:sldLayoutId id="2147483699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69655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1" r:id="rId10"/>
    <p:sldLayoutId id="2147483692" r:id="rId11"/>
    <p:sldLayoutId id="2147483697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20.tiff"/><Relationship Id="rId4" Type="http://schemas.openxmlformats.org/officeDocument/2006/relationships/image" Target="../media/image19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6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3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10" Type="http://schemas.openxmlformats.org/officeDocument/2006/relationships/image" Target="../media/image23.png"/><Relationship Id="rId4" Type="http://schemas.openxmlformats.org/officeDocument/2006/relationships/diagramLayout" Target="../diagrams/layout4.xml"/><Relationship Id="rId9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2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links.jianshu.com/go?to=http://www.baidu.com" TargetMode="External"/><Relationship Id="rId1" Type="http://schemas.openxmlformats.org/officeDocument/2006/relationships/slideLayout" Target="../slideLayouts/slideLayout2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6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30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30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30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6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3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30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6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0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0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0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acebook.com/notes/facebook-engineering/using-html5-today/438532093919/" TargetMode="External"/><Relationship Id="rId2" Type="http://schemas.openxmlformats.org/officeDocument/2006/relationships/hyperlink" Target="https://www.infoq.com/news/2012/09/Facebook-HTML5-Native" TargetMode="Externa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14.tiff"/><Relationship Id="rId4" Type="http://schemas.openxmlformats.org/officeDocument/2006/relationships/image" Target="../media/image13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6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7810678" y="3576809"/>
            <a:ext cx="1263587" cy="396116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Allen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3491343" y="1387267"/>
            <a:ext cx="8700657" cy="2387600"/>
          </a:xfrm>
        </p:spPr>
        <p:txBody>
          <a:bodyPr/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Android </a:t>
            </a:r>
            <a:r>
              <a:rPr lang="en-US" altLang="zh-CN" dirty="0" err="1">
                <a:solidFill>
                  <a:schemeClr val="bg1"/>
                </a:solidFill>
              </a:rPr>
              <a:t>Webview</a:t>
            </a:r>
            <a:r>
              <a:rPr lang="zh-CN" altLang="en-US" dirty="0">
                <a:solidFill>
                  <a:schemeClr val="bg1"/>
                </a:solidFill>
              </a:rPr>
              <a:t>独立进程架构实战</a:t>
            </a:r>
            <a:endParaRPr lang="en-US" sz="3200" dirty="0">
              <a:solidFill>
                <a:schemeClr val="bg1"/>
              </a:solidFill>
              <a:latin typeface="Arial Hebrew" charset="-79"/>
              <a:ea typeface="Arial Hebrew" charset="-79"/>
              <a:cs typeface="Arial Hebrew" charset="-79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683338" y="3986317"/>
            <a:ext cx="1116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2019.07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70A4D66-3B40-2B4A-8800-D8D9FA0DDACF}"/>
              </a:ext>
            </a:extLst>
          </p:cNvPr>
          <p:cNvSpPr txBox="1"/>
          <p:nvPr/>
        </p:nvSpPr>
        <p:spPr>
          <a:xfrm>
            <a:off x="5449824" y="5056632"/>
            <a:ext cx="59984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3200" dirty="0"/>
              <a:t>20:00</a:t>
            </a:r>
            <a:r>
              <a:rPr kumimoji="1" lang="zh-CN" altLang="en-US" sz="3200" dirty="0"/>
              <a:t>课程正式开始</a:t>
            </a:r>
          </a:p>
        </p:txBody>
      </p:sp>
    </p:spTree>
    <p:extLst>
      <p:ext uri="{BB962C8B-B14F-4D97-AF65-F5344CB8AC3E}">
        <p14:creationId xmlns:p14="http://schemas.microsoft.com/office/powerpoint/2010/main" val="40901148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79288"/>
          </a:xfrm>
        </p:spPr>
        <p:txBody>
          <a:bodyPr/>
          <a:lstStyle/>
          <a:p>
            <a:r>
              <a:rPr lang="zh-CN" altLang="en-US" dirty="0"/>
              <a:t>   </a:t>
            </a:r>
            <a:r>
              <a:rPr lang="en-US" altLang="zh-CN" dirty="0"/>
              <a:t>2.2</a:t>
            </a:r>
            <a:r>
              <a:rPr lang="zh-CN" altLang="en-US" dirty="0"/>
              <a:t>、什么情况下使用</a:t>
            </a:r>
            <a:r>
              <a:rPr lang="en-US" altLang="zh-CN" dirty="0"/>
              <a:t>Native</a:t>
            </a:r>
            <a:r>
              <a:rPr lang="zh-CN" altLang="en-US" dirty="0"/>
              <a:t>？</a:t>
            </a:r>
            <a:endParaRPr 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87A6783-8C86-3049-A3D3-F79DD4C354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910" y="1694540"/>
            <a:ext cx="2752244" cy="3107871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C0D61C70-7990-5847-9943-A9786BC98C37}"/>
              </a:ext>
            </a:extLst>
          </p:cNvPr>
          <p:cNvSpPr txBox="1"/>
          <p:nvPr/>
        </p:nvSpPr>
        <p:spPr>
          <a:xfrm>
            <a:off x="1469946" y="4978794"/>
            <a:ext cx="16981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dirty="0"/>
              <a:t>用户体验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6A33052-C2EF-7C45-9C6D-499D6F7796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6849" y="1694539"/>
            <a:ext cx="3107871" cy="3107871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C9718753-6B4F-D44E-B308-E88210F5DC59}"/>
              </a:ext>
            </a:extLst>
          </p:cNvPr>
          <p:cNvSpPr txBox="1"/>
          <p:nvPr/>
        </p:nvSpPr>
        <p:spPr>
          <a:xfrm>
            <a:off x="4651698" y="4956872"/>
            <a:ext cx="16981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dirty="0"/>
              <a:t>数据安全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43D2FA3F-2E5E-FD4F-868A-7FE9694449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6817" y="1692904"/>
            <a:ext cx="3314398" cy="3111935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A0380C0A-C0B9-3448-B807-6C1C85DADEB5}"/>
              </a:ext>
            </a:extLst>
          </p:cNvPr>
          <p:cNvSpPr txBox="1"/>
          <p:nvPr/>
        </p:nvSpPr>
        <p:spPr>
          <a:xfrm>
            <a:off x="8344930" y="4924728"/>
            <a:ext cx="16981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dirty="0"/>
              <a:t>流量转化</a:t>
            </a:r>
          </a:p>
        </p:txBody>
      </p:sp>
    </p:spTree>
    <p:extLst>
      <p:ext uri="{BB962C8B-B14F-4D97-AF65-F5344CB8AC3E}">
        <p14:creationId xmlns:p14="http://schemas.microsoft.com/office/powerpoint/2010/main" val="30434389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4B91F0-CBD3-C44E-BA93-0C57CABB6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   </a:t>
            </a:r>
            <a:r>
              <a:rPr kumimoji="1" lang="en-US" altLang="zh-CN" dirty="0"/>
              <a:t>2.3</a:t>
            </a:r>
            <a:r>
              <a:rPr kumimoji="1" lang="zh-CN" altLang="en-US" dirty="0"/>
              <a:t> 什么时候使用</a:t>
            </a:r>
            <a:r>
              <a:rPr kumimoji="1" lang="en-US" altLang="zh-CN" dirty="0"/>
              <a:t>HTML5</a:t>
            </a:r>
            <a:r>
              <a:rPr kumimoji="1" lang="zh-CN" altLang="en-US" dirty="0"/>
              <a:t>？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B17DE03-D4F7-A845-8A9A-000FB83AF6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258" y="2006084"/>
            <a:ext cx="3651250" cy="19050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571F21D-0DFF-8F49-B5E1-B9A05C7F5824}"/>
              </a:ext>
            </a:extLst>
          </p:cNvPr>
          <p:cNvSpPr txBox="1"/>
          <p:nvPr/>
        </p:nvSpPr>
        <p:spPr>
          <a:xfrm>
            <a:off x="5424682" y="4368548"/>
            <a:ext cx="26043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dirty="0"/>
              <a:t>交互比较少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EE303CA-276A-8A48-808A-C3E58D0657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2303" y="2006084"/>
            <a:ext cx="4349101" cy="1902731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2BE0DB5B-295D-6440-A3FF-E82C04D9A9F6}"/>
              </a:ext>
            </a:extLst>
          </p:cNvPr>
          <p:cNvSpPr txBox="1"/>
          <p:nvPr/>
        </p:nvSpPr>
        <p:spPr>
          <a:xfrm>
            <a:off x="1038712" y="4368548"/>
            <a:ext cx="26043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页面风格无系统要求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5B24DA2-7A5F-4B4D-915A-9C1E8CA705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01803" y="1722410"/>
            <a:ext cx="2478703" cy="2478703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1B10FCE8-BD43-BA40-AD56-DD6D58AC04D8}"/>
              </a:ext>
            </a:extLst>
          </p:cNvPr>
          <p:cNvSpPr txBox="1"/>
          <p:nvPr/>
        </p:nvSpPr>
        <p:spPr>
          <a:xfrm>
            <a:off x="9438983" y="4368548"/>
            <a:ext cx="26043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dirty="0"/>
              <a:t>点击深度比较深</a:t>
            </a:r>
          </a:p>
        </p:txBody>
      </p:sp>
    </p:spTree>
    <p:extLst>
      <p:ext uri="{BB962C8B-B14F-4D97-AF65-F5344CB8AC3E}">
        <p14:creationId xmlns:p14="http://schemas.microsoft.com/office/powerpoint/2010/main" val="18421933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Content Placeholder 18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4265964104"/>
              </p:ext>
            </p:extLst>
          </p:nvPr>
        </p:nvGraphicFramePr>
        <p:xfrm>
          <a:off x="2438400" y="1654175"/>
          <a:ext cx="7315200" cy="35496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9490109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79288"/>
          </a:xfrm>
        </p:spPr>
        <p:txBody>
          <a:bodyPr/>
          <a:lstStyle/>
          <a:p>
            <a:r>
              <a:rPr lang="zh-CN" altLang="en-US" dirty="0"/>
              <a:t>   </a:t>
            </a:r>
            <a:r>
              <a:rPr lang="en-US" altLang="zh-CN" dirty="0"/>
              <a:t>3</a:t>
            </a:r>
            <a:r>
              <a:rPr lang="zh-CN" altLang="en-US" dirty="0"/>
              <a:t>、</a:t>
            </a:r>
            <a:r>
              <a:rPr lang="en-US" altLang="zh-CN" dirty="0"/>
              <a:t>App</a:t>
            </a:r>
            <a:r>
              <a:rPr lang="zh-CN" altLang="en-US" dirty="0"/>
              <a:t>架构设计</a:t>
            </a:r>
            <a:endParaRPr lang="en-US" dirty="0"/>
          </a:p>
        </p:txBody>
      </p:sp>
      <p:sp>
        <p:nvSpPr>
          <p:cNvPr id="6" name="淘宝网Chenying0907出品 5"/>
          <p:cNvSpPr/>
          <p:nvPr/>
        </p:nvSpPr>
        <p:spPr bwMode="auto">
          <a:xfrm rot="5400000">
            <a:off x="2145349" y="1816416"/>
            <a:ext cx="2282390" cy="2022866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solidFill>
            <a:srgbClr val="F8353D"/>
          </a:solidFill>
          <a:ln w="38100" cap="flat" cmpd="sng" algn="ctr">
            <a:solidFill>
              <a:sysClr val="window" lastClr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淘宝网Chenying0907出品 5"/>
          <p:cNvSpPr/>
          <p:nvPr/>
        </p:nvSpPr>
        <p:spPr bwMode="auto">
          <a:xfrm rot="5400000">
            <a:off x="1115086" y="3615268"/>
            <a:ext cx="2282390" cy="2022866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solidFill>
            <a:srgbClr val="F79646"/>
          </a:solidFill>
          <a:ln w="38100" cap="flat" cmpd="sng" algn="ctr">
            <a:solidFill>
              <a:sysClr val="window" lastClr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淘宝网Chenying0907出品 5"/>
          <p:cNvSpPr/>
          <p:nvPr/>
        </p:nvSpPr>
        <p:spPr bwMode="auto">
          <a:xfrm rot="5400000">
            <a:off x="3194440" y="3595088"/>
            <a:ext cx="2282390" cy="2022866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solidFill>
            <a:srgbClr val="4BACC6"/>
          </a:solidFill>
          <a:ln w="38100" cap="flat" cmpd="sng" algn="ctr">
            <a:solidFill>
              <a:sysClr val="window" lastClr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3" name="淘宝网Chenying0907出品 85"/>
          <p:cNvSpPr txBox="1"/>
          <p:nvPr/>
        </p:nvSpPr>
        <p:spPr>
          <a:xfrm>
            <a:off x="2311699" y="2854139"/>
            <a:ext cx="19761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0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层次化</a:t>
            </a:r>
          </a:p>
        </p:txBody>
      </p:sp>
      <p:sp>
        <p:nvSpPr>
          <p:cNvPr id="44" name="淘宝网Chenying0907出品 86"/>
          <p:cNvSpPr txBox="1"/>
          <p:nvPr/>
        </p:nvSpPr>
        <p:spPr>
          <a:xfrm>
            <a:off x="1235030" y="4664748"/>
            <a:ext cx="19761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0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模块化</a:t>
            </a:r>
          </a:p>
        </p:txBody>
      </p:sp>
      <p:sp>
        <p:nvSpPr>
          <p:cNvPr id="45" name="淘宝网Chenying0907出品 87"/>
          <p:cNvSpPr txBox="1"/>
          <p:nvPr/>
        </p:nvSpPr>
        <p:spPr>
          <a:xfrm>
            <a:off x="3371724" y="4664748"/>
            <a:ext cx="19761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000" b="1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控件</a:t>
            </a:r>
            <a:r>
              <a:rPr lang="zh-CN" altLang="en-US" sz="20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化</a:t>
            </a:r>
          </a:p>
        </p:txBody>
      </p:sp>
      <p:graphicFrame>
        <p:nvGraphicFramePr>
          <p:cNvPr id="46" name="Content Placeholder 4"/>
          <p:cNvGraphicFramePr>
            <a:graphicFrameLocks noGrp="1"/>
          </p:cNvGraphicFramePr>
          <p:nvPr>
            <p:ph idx="10"/>
            <p:extLst/>
          </p:nvPr>
        </p:nvGraphicFramePr>
        <p:xfrm>
          <a:off x="6133170" y="1820397"/>
          <a:ext cx="3484021" cy="39941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7" name="图片 46">
            <a:extLst>
              <a:ext uri="{FF2B5EF4-FFF2-40B4-BE49-F238E27FC236}">
                <a16:creationId xmlns:a16="http://schemas.microsoft.com/office/drawing/2014/main" id="{41EC722A-9812-8740-8500-24A5D01C1C5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92303" y="2287805"/>
            <a:ext cx="550821" cy="550821"/>
          </a:xfrm>
          <a:prstGeom prst="rect">
            <a:avLst/>
          </a:prstGeom>
        </p:spPr>
      </p:pic>
      <p:pic>
        <p:nvPicPr>
          <p:cNvPr id="49" name="图片 48">
            <a:extLst>
              <a:ext uri="{FF2B5EF4-FFF2-40B4-BE49-F238E27FC236}">
                <a16:creationId xmlns:a16="http://schemas.microsoft.com/office/drawing/2014/main" id="{FAFD821A-779F-7A4A-B917-930F954B3A0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37856" y="4066783"/>
            <a:ext cx="534188" cy="534188"/>
          </a:xfrm>
          <a:prstGeom prst="rect">
            <a:avLst/>
          </a:prstGeom>
        </p:spPr>
      </p:pic>
      <p:pic>
        <p:nvPicPr>
          <p:cNvPr id="51" name="图片 50">
            <a:extLst>
              <a:ext uri="{FF2B5EF4-FFF2-40B4-BE49-F238E27FC236}">
                <a16:creationId xmlns:a16="http://schemas.microsoft.com/office/drawing/2014/main" id="{C3F91FDD-8E4B-1445-904C-A6D75097773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57473" y="3981890"/>
            <a:ext cx="733156" cy="733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5716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47F1DC-E703-4E45-9CEC-5947A7EE0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79288"/>
          </a:xfrm>
        </p:spPr>
        <p:txBody>
          <a:bodyPr/>
          <a:lstStyle/>
          <a:p>
            <a:r>
              <a:rPr kumimoji="1" lang="en-US" altLang="zh-CN" dirty="0"/>
              <a:t>  3.2</a:t>
            </a:r>
            <a:r>
              <a:rPr kumimoji="1" lang="zh-CN" altLang="en-US" dirty="0"/>
              <a:t>、</a:t>
            </a:r>
            <a:r>
              <a:rPr kumimoji="1" lang="en-US" altLang="zh-CN" dirty="0"/>
              <a:t>App</a:t>
            </a:r>
            <a:r>
              <a:rPr kumimoji="1" lang="zh-CN" altLang="en-US" dirty="0"/>
              <a:t>和其他组件之间的关系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55425D-3D0F-B249-B7A7-9AA746C5DF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8807" y="1264490"/>
            <a:ext cx="5854953" cy="5593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6098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740E7-4F9A-E942-9B0C-81E6C3681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   3.3</a:t>
            </a:r>
            <a:r>
              <a:rPr kumimoji="1" lang="zh-CN" altLang="en-US" dirty="0"/>
              <a:t>、</a:t>
            </a:r>
            <a:r>
              <a:rPr kumimoji="1" lang="en-US" altLang="zh-CN" dirty="0" err="1"/>
              <a:t>Webview</a:t>
            </a:r>
            <a:r>
              <a:rPr kumimoji="1" lang="zh-CN" altLang="en-US" dirty="0"/>
              <a:t>组成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867815-BD17-6A43-8E99-8B208729C2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5947" y="1269790"/>
            <a:ext cx="3129093" cy="55882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21D9D64-FCDD-3945-8EE0-5122889306E1}"/>
              </a:ext>
            </a:extLst>
          </p:cNvPr>
          <p:cNvSpPr txBox="1"/>
          <p:nvPr/>
        </p:nvSpPr>
        <p:spPr>
          <a:xfrm>
            <a:off x="7305040" y="1920240"/>
            <a:ext cx="1503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菜单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4350A4-304A-B047-B873-A1CAF5904A60}"/>
              </a:ext>
            </a:extLst>
          </p:cNvPr>
          <p:cNvSpPr txBox="1"/>
          <p:nvPr/>
        </p:nvSpPr>
        <p:spPr>
          <a:xfrm>
            <a:off x="2783840" y="1365098"/>
            <a:ext cx="1544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ActionBar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D4D614-BF03-424B-93AF-DC3CE1E49FE7}"/>
              </a:ext>
            </a:extLst>
          </p:cNvPr>
          <p:cNvSpPr txBox="1"/>
          <p:nvPr/>
        </p:nvSpPr>
        <p:spPr>
          <a:xfrm>
            <a:off x="2865120" y="3694563"/>
            <a:ext cx="1381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Webview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41866C3-B9CD-6044-B7B1-BA8389B6CC01}"/>
              </a:ext>
            </a:extLst>
          </p:cNvPr>
          <p:cNvSpPr txBox="1"/>
          <p:nvPr/>
        </p:nvSpPr>
        <p:spPr>
          <a:xfrm>
            <a:off x="2783840" y="1920240"/>
            <a:ext cx="1544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标题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EE8E484-4D6A-654D-9AF4-66E8FBB7DF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8453" y="2940022"/>
            <a:ext cx="2957388" cy="256532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642D595-80B1-A24F-ADEB-CAF3F225A44D}"/>
              </a:ext>
            </a:extLst>
          </p:cNvPr>
          <p:cNvSpPr txBox="1"/>
          <p:nvPr/>
        </p:nvSpPr>
        <p:spPr>
          <a:xfrm>
            <a:off x="6980107" y="5557520"/>
            <a:ext cx="3271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还有其他的么？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48735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3D939-DDE8-524B-8F0F-978CAC571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   </a:t>
            </a:r>
            <a:r>
              <a:rPr lang="en-US" altLang="zh-CN" dirty="0"/>
              <a:t>3.4</a:t>
            </a:r>
            <a:r>
              <a:rPr lang="zh-CN" altLang="en-US" dirty="0"/>
              <a:t> </a:t>
            </a:r>
            <a:r>
              <a:rPr lang="en-US" altLang="zh-CN" dirty="0"/>
              <a:t>WebView</a:t>
            </a:r>
            <a:r>
              <a:rPr lang="zh-CN" altLang="en-US" dirty="0"/>
              <a:t>架构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281211-CF7F-A745-B921-B04F4EA314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1" y="1524000"/>
            <a:ext cx="10511620" cy="471424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32F515D-CF9D-464E-A214-A3EE72C65588}"/>
              </a:ext>
            </a:extLst>
          </p:cNvPr>
          <p:cNvSpPr/>
          <p:nvPr/>
        </p:nvSpPr>
        <p:spPr>
          <a:xfrm>
            <a:off x="3170525" y="1750994"/>
            <a:ext cx="884875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WebView</a:t>
            </a:r>
            <a:r>
              <a:rPr lang="zh-CN" altLang="en-US" sz="1000" dirty="0">
                <a:solidFill>
                  <a:srgbClr val="2F2F2F"/>
                </a:solidFill>
                <a:latin typeface="-apple-system"/>
              </a:rPr>
              <a:t>是一个基于</a:t>
            </a:r>
            <a:r>
              <a:rPr lang="en-US" sz="1000" dirty="0" err="1"/>
              <a:t>webkit</a:t>
            </a:r>
            <a:r>
              <a:rPr lang="zh-CN" altLang="en-US" sz="1000" dirty="0">
                <a:solidFill>
                  <a:srgbClr val="2F2F2F"/>
                </a:solidFill>
                <a:latin typeface="-apple-system"/>
              </a:rPr>
              <a:t>引擎、展现</a:t>
            </a:r>
            <a:r>
              <a:rPr lang="en-US" sz="1000" dirty="0"/>
              <a:t>web</a:t>
            </a:r>
            <a:r>
              <a:rPr lang="zh-CN" altLang="en-US" sz="1000" dirty="0">
                <a:solidFill>
                  <a:srgbClr val="2F2F2F"/>
                </a:solidFill>
                <a:latin typeface="-apple-system"/>
              </a:rPr>
              <a:t>页面的控件。</a:t>
            </a:r>
            <a:r>
              <a:rPr lang="en-US" sz="1000" dirty="0"/>
              <a:t>Android</a:t>
            </a:r>
            <a:r>
              <a:rPr lang="zh-CN" altLang="en-US" sz="1000" dirty="0"/>
              <a:t>的</a:t>
            </a:r>
            <a:r>
              <a:rPr lang="en-US" sz="1000" dirty="0" err="1"/>
              <a:t>Webview</a:t>
            </a:r>
            <a:r>
              <a:rPr lang="zh-CN" altLang="en-US" sz="1000" dirty="0"/>
              <a:t>在低版本和高版本采用了不同的</a:t>
            </a:r>
            <a:r>
              <a:rPr lang="en-US" sz="1000" dirty="0" err="1"/>
              <a:t>webkit</a:t>
            </a:r>
            <a:r>
              <a:rPr lang="zh-CN" altLang="en-US" sz="1000" dirty="0"/>
              <a:t>版本内核，</a:t>
            </a:r>
            <a:r>
              <a:rPr lang="en-US" altLang="zh-CN" sz="1000" dirty="0"/>
              <a:t>4.4</a:t>
            </a:r>
            <a:r>
              <a:rPr lang="zh-CN" altLang="en-US" sz="1000" dirty="0"/>
              <a:t>后直接使用了</a:t>
            </a:r>
            <a:r>
              <a:rPr lang="en-US" sz="1000" dirty="0"/>
              <a:t>Chrome。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EA18DD1-D17A-694E-8F13-44A8A0F31923}"/>
              </a:ext>
            </a:extLst>
          </p:cNvPr>
          <p:cNvSpPr/>
          <p:nvPr/>
        </p:nvSpPr>
        <p:spPr>
          <a:xfrm>
            <a:off x="3170525" y="2064928"/>
            <a:ext cx="6096000" cy="55399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zh-CN" altLang="en-US" sz="1000" dirty="0">
                <a:solidFill>
                  <a:srgbClr val="2F2F2F"/>
                </a:solidFill>
                <a:latin typeface="-apple-system"/>
              </a:rPr>
              <a:t>显示和渲染</a:t>
            </a:r>
            <a:r>
              <a:rPr lang="en-US" sz="1000" dirty="0">
                <a:solidFill>
                  <a:srgbClr val="2F2F2F"/>
                </a:solidFill>
                <a:latin typeface="-apple-system"/>
              </a:rPr>
              <a:t>Web</a:t>
            </a:r>
            <a:r>
              <a:rPr lang="zh-CN" altLang="en-US" sz="1000" dirty="0">
                <a:solidFill>
                  <a:srgbClr val="2F2F2F"/>
                </a:solidFill>
                <a:latin typeface="-apple-system"/>
              </a:rPr>
              <a:t>页面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1000" dirty="0">
                <a:solidFill>
                  <a:srgbClr val="2F2F2F"/>
                </a:solidFill>
                <a:latin typeface="-apple-system"/>
              </a:rPr>
              <a:t>直接使用</a:t>
            </a:r>
            <a:r>
              <a:rPr lang="en-US" sz="1000" dirty="0">
                <a:solidFill>
                  <a:srgbClr val="2F2F2F"/>
                </a:solidFill>
                <a:latin typeface="-apple-system"/>
              </a:rPr>
              <a:t>html</a:t>
            </a:r>
            <a:r>
              <a:rPr lang="zh-CN" altLang="en-US" sz="1000" dirty="0">
                <a:solidFill>
                  <a:srgbClr val="2F2F2F"/>
                </a:solidFill>
                <a:latin typeface="-apple-system"/>
              </a:rPr>
              <a:t>文件（网络上或本地</a:t>
            </a:r>
            <a:r>
              <a:rPr lang="en-US" sz="1000" dirty="0">
                <a:solidFill>
                  <a:srgbClr val="2F2F2F"/>
                </a:solidFill>
                <a:latin typeface="-apple-system"/>
              </a:rPr>
              <a:t>assets</a:t>
            </a:r>
            <a:r>
              <a:rPr lang="zh-CN" altLang="en-US" sz="1000" dirty="0">
                <a:solidFill>
                  <a:srgbClr val="2F2F2F"/>
                </a:solidFill>
                <a:latin typeface="-apple-system"/>
              </a:rPr>
              <a:t>中）作布局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1000" dirty="0">
                <a:solidFill>
                  <a:srgbClr val="2F2F2F"/>
                </a:solidFill>
                <a:latin typeface="-apple-system"/>
              </a:rPr>
              <a:t>可和</a:t>
            </a:r>
            <a:r>
              <a:rPr lang="en-US" sz="1000" dirty="0">
                <a:solidFill>
                  <a:srgbClr val="2F2F2F"/>
                </a:solidFill>
                <a:latin typeface="-apple-system"/>
              </a:rPr>
              <a:t>JavaScript</a:t>
            </a:r>
            <a:r>
              <a:rPr lang="zh-CN" altLang="en-US" sz="1000" dirty="0">
                <a:solidFill>
                  <a:srgbClr val="2F2F2F"/>
                </a:solidFill>
                <a:latin typeface="-apple-system"/>
              </a:rPr>
              <a:t>交互调用</a:t>
            </a:r>
            <a:endParaRPr lang="zh-CN" altLang="en-US" sz="1000" b="0" i="0" dirty="0">
              <a:solidFill>
                <a:srgbClr val="2F2F2F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579641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3F968-1160-6240-8C0E-ED7594D5B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 </a:t>
            </a:r>
            <a:r>
              <a:rPr lang="zh-CN" altLang="en-US" b="1" dirty="0"/>
              <a:t>  </a:t>
            </a:r>
            <a:r>
              <a:rPr lang="en-US" altLang="zh-CN" b="1" dirty="0"/>
              <a:t>3.5.1</a:t>
            </a:r>
            <a:r>
              <a:rPr lang="zh-CN" altLang="en-US" b="1" dirty="0"/>
              <a:t> </a:t>
            </a:r>
            <a:r>
              <a:rPr lang="en-US" b="1" dirty="0" err="1"/>
              <a:t>Webview</a:t>
            </a:r>
            <a:r>
              <a:rPr lang="zh-CN" altLang="en-US" b="1" dirty="0"/>
              <a:t>类常用方法</a:t>
            </a:r>
            <a:r>
              <a:rPr lang="en-US" altLang="zh-CN" b="1" dirty="0"/>
              <a:t>—</a:t>
            </a:r>
            <a:r>
              <a:rPr lang="zh-CN" altLang="en-US" b="1" dirty="0"/>
              <a:t>加载</a:t>
            </a:r>
            <a:r>
              <a:rPr lang="en-US" altLang="zh-CN" b="1" dirty="0"/>
              <a:t>URL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F416011-56D2-8745-A079-72DEE1B560E7}"/>
              </a:ext>
            </a:extLst>
          </p:cNvPr>
          <p:cNvSpPr/>
          <p:nvPr/>
        </p:nvSpPr>
        <p:spPr>
          <a:xfrm>
            <a:off x="497840" y="1588760"/>
            <a:ext cx="10850880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929292"/>
                </a:solidFill>
              </a:rPr>
              <a:t>//</a:t>
            </a:r>
            <a:r>
              <a:rPr lang="zh-CN" altLang="en-US" dirty="0">
                <a:solidFill>
                  <a:srgbClr val="929292"/>
                </a:solidFill>
              </a:rPr>
              <a:t>方式</a:t>
            </a:r>
            <a:r>
              <a:rPr lang="en-US" altLang="zh-CN" dirty="0">
                <a:solidFill>
                  <a:srgbClr val="929292"/>
                </a:solidFill>
              </a:rPr>
              <a:t>1. </a:t>
            </a:r>
            <a:r>
              <a:rPr lang="zh-CN" altLang="en-US" dirty="0">
                <a:solidFill>
                  <a:srgbClr val="929292"/>
                </a:solidFill>
              </a:rPr>
              <a:t>加载一个网页：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en-US" dirty="0" err="1"/>
              <a:t>webView.loadUrl</a:t>
            </a:r>
            <a:r>
              <a:rPr lang="en-US" dirty="0"/>
              <a:t>(</a:t>
            </a:r>
            <a:r>
              <a:rPr lang="en-US" dirty="0">
                <a:solidFill>
                  <a:srgbClr val="98C379"/>
                </a:solidFill>
              </a:rPr>
              <a:t>"http://</a:t>
            </a:r>
            <a:r>
              <a:rPr lang="en-US" dirty="0" err="1">
                <a:solidFill>
                  <a:srgbClr val="98C379"/>
                </a:solidFill>
              </a:rPr>
              <a:t>www.google.com</a:t>
            </a:r>
            <a:r>
              <a:rPr lang="en-US" dirty="0">
                <a:solidFill>
                  <a:srgbClr val="98C379"/>
                </a:solidFill>
              </a:rPr>
              <a:t>/"</a:t>
            </a:r>
            <a:r>
              <a:rPr lang="en-US" dirty="0"/>
              <a:t>); </a:t>
            </a:r>
          </a:p>
          <a:p>
            <a:endParaRPr lang="en-US" dirty="0"/>
          </a:p>
          <a:p>
            <a:r>
              <a:rPr lang="en-US" dirty="0">
                <a:solidFill>
                  <a:srgbClr val="929292"/>
                </a:solidFill>
              </a:rPr>
              <a:t>//</a:t>
            </a:r>
            <a:r>
              <a:rPr lang="zh-CN" altLang="en-US" dirty="0">
                <a:solidFill>
                  <a:srgbClr val="929292"/>
                </a:solidFill>
              </a:rPr>
              <a:t>方式</a:t>
            </a:r>
            <a:r>
              <a:rPr lang="en-US" altLang="zh-CN" dirty="0">
                <a:solidFill>
                  <a:srgbClr val="929292"/>
                </a:solidFill>
              </a:rPr>
              <a:t>2</a:t>
            </a:r>
            <a:r>
              <a:rPr lang="zh-CN" altLang="en-US" dirty="0">
                <a:solidFill>
                  <a:srgbClr val="929292"/>
                </a:solidFill>
              </a:rPr>
              <a:t>：加载</a:t>
            </a:r>
            <a:r>
              <a:rPr lang="en-US" dirty="0" err="1">
                <a:solidFill>
                  <a:srgbClr val="929292"/>
                </a:solidFill>
              </a:rPr>
              <a:t>apk</a:t>
            </a:r>
            <a:r>
              <a:rPr lang="zh-CN" altLang="en-US" dirty="0">
                <a:solidFill>
                  <a:srgbClr val="929292"/>
                </a:solidFill>
              </a:rPr>
              <a:t>包中的</a:t>
            </a:r>
            <a:r>
              <a:rPr lang="en-US" dirty="0">
                <a:solidFill>
                  <a:srgbClr val="929292"/>
                </a:solidFill>
              </a:rPr>
              <a:t>html</a:t>
            </a:r>
            <a:r>
              <a:rPr lang="zh-CN" altLang="en-US" dirty="0">
                <a:solidFill>
                  <a:srgbClr val="929292"/>
                </a:solidFill>
              </a:rPr>
              <a:t>页面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en-US" dirty="0" err="1"/>
              <a:t>webView.loadUrl</a:t>
            </a:r>
            <a:r>
              <a:rPr lang="en-US" dirty="0"/>
              <a:t>(</a:t>
            </a:r>
            <a:r>
              <a:rPr lang="en-US" dirty="0">
                <a:solidFill>
                  <a:srgbClr val="98C379"/>
                </a:solidFill>
              </a:rPr>
              <a:t>"file:///</a:t>
            </a:r>
            <a:r>
              <a:rPr lang="en-US" dirty="0" err="1">
                <a:solidFill>
                  <a:srgbClr val="98C379"/>
                </a:solidFill>
              </a:rPr>
              <a:t>android_asset</a:t>
            </a:r>
            <a:r>
              <a:rPr lang="en-US" dirty="0">
                <a:solidFill>
                  <a:srgbClr val="98C379"/>
                </a:solidFill>
              </a:rPr>
              <a:t>/</a:t>
            </a:r>
            <a:r>
              <a:rPr lang="en-US" dirty="0" err="1">
                <a:solidFill>
                  <a:srgbClr val="98C379"/>
                </a:solidFill>
              </a:rPr>
              <a:t>test.html</a:t>
            </a:r>
            <a:r>
              <a:rPr lang="en-US" dirty="0">
                <a:solidFill>
                  <a:srgbClr val="98C379"/>
                </a:solidFill>
              </a:rPr>
              <a:t>"</a:t>
            </a:r>
            <a:r>
              <a:rPr lang="en-US" dirty="0"/>
              <a:t>); </a:t>
            </a:r>
          </a:p>
          <a:p>
            <a:endParaRPr lang="en-US" dirty="0"/>
          </a:p>
          <a:p>
            <a:r>
              <a:rPr lang="en-US" dirty="0">
                <a:solidFill>
                  <a:srgbClr val="929292"/>
                </a:solidFill>
              </a:rPr>
              <a:t>//</a:t>
            </a:r>
            <a:r>
              <a:rPr lang="zh-CN" altLang="en-US" dirty="0">
                <a:solidFill>
                  <a:srgbClr val="929292"/>
                </a:solidFill>
              </a:rPr>
              <a:t>方式</a:t>
            </a:r>
            <a:r>
              <a:rPr lang="en-US" altLang="zh-CN" dirty="0">
                <a:solidFill>
                  <a:srgbClr val="929292"/>
                </a:solidFill>
              </a:rPr>
              <a:t>3</a:t>
            </a:r>
            <a:r>
              <a:rPr lang="zh-CN" altLang="en-US" dirty="0">
                <a:solidFill>
                  <a:srgbClr val="929292"/>
                </a:solidFill>
              </a:rPr>
              <a:t>：加载手机本地的</a:t>
            </a:r>
            <a:r>
              <a:rPr lang="en-US" dirty="0">
                <a:solidFill>
                  <a:srgbClr val="929292"/>
                </a:solidFill>
              </a:rPr>
              <a:t>html</a:t>
            </a:r>
            <a:r>
              <a:rPr lang="zh-CN" altLang="en-US" dirty="0">
                <a:solidFill>
                  <a:srgbClr val="929292"/>
                </a:solidFill>
              </a:rPr>
              <a:t>页面</a:t>
            </a:r>
            <a:r>
              <a:rPr lang="zh-CN" altLang="en-US" dirty="0"/>
              <a:t> </a:t>
            </a:r>
            <a:r>
              <a:rPr lang="en-US" dirty="0" err="1"/>
              <a:t>webView.loadUrl</a:t>
            </a:r>
            <a:r>
              <a:rPr lang="en-US" dirty="0"/>
              <a:t>(</a:t>
            </a:r>
            <a:r>
              <a:rPr lang="en-US" dirty="0">
                <a:solidFill>
                  <a:srgbClr val="98C379"/>
                </a:solidFill>
              </a:rPr>
              <a:t>"content://</a:t>
            </a:r>
            <a:r>
              <a:rPr lang="en-US" dirty="0" err="1">
                <a:solidFill>
                  <a:srgbClr val="98C379"/>
                </a:solidFill>
              </a:rPr>
              <a:t>com.android.htmlfileprovider</a:t>
            </a:r>
            <a:r>
              <a:rPr lang="en-US" dirty="0">
                <a:solidFill>
                  <a:srgbClr val="98C379"/>
                </a:solidFill>
              </a:rPr>
              <a:t>/</a:t>
            </a:r>
            <a:r>
              <a:rPr lang="en-US" dirty="0" err="1">
                <a:solidFill>
                  <a:srgbClr val="98C379"/>
                </a:solidFill>
              </a:rPr>
              <a:t>sdcard</a:t>
            </a:r>
            <a:r>
              <a:rPr lang="en-US" dirty="0">
                <a:solidFill>
                  <a:srgbClr val="98C379"/>
                </a:solidFill>
              </a:rPr>
              <a:t>/</a:t>
            </a:r>
            <a:r>
              <a:rPr lang="en-US" dirty="0" err="1">
                <a:solidFill>
                  <a:srgbClr val="98C379"/>
                </a:solidFill>
              </a:rPr>
              <a:t>test.html</a:t>
            </a:r>
            <a:r>
              <a:rPr lang="en-US" dirty="0">
                <a:solidFill>
                  <a:srgbClr val="98C379"/>
                </a:solidFill>
              </a:rPr>
              <a:t>"</a:t>
            </a:r>
            <a:r>
              <a:rPr lang="en-US" dirty="0"/>
              <a:t>); </a:t>
            </a:r>
          </a:p>
          <a:p>
            <a:endParaRPr lang="en-US" dirty="0"/>
          </a:p>
          <a:p>
            <a:r>
              <a:rPr lang="en-US" dirty="0">
                <a:solidFill>
                  <a:srgbClr val="929292"/>
                </a:solidFill>
              </a:rPr>
              <a:t>// </a:t>
            </a:r>
            <a:r>
              <a:rPr lang="zh-CN" altLang="en-US" dirty="0">
                <a:solidFill>
                  <a:srgbClr val="929292"/>
                </a:solidFill>
              </a:rPr>
              <a:t>方式</a:t>
            </a:r>
            <a:r>
              <a:rPr lang="en-US" altLang="zh-CN" dirty="0">
                <a:solidFill>
                  <a:srgbClr val="929292"/>
                </a:solidFill>
              </a:rPr>
              <a:t>4</a:t>
            </a:r>
            <a:r>
              <a:rPr lang="zh-CN" altLang="en-US" dirty="0">
                <a:solidFill>
                  <a:srgbClr val="929292"/>
                </a:solidFill>
              </a:rPr>
              <a:t>： 加载 </a:t>
            </a:r>
            <a:r>
              <a:rPr lang="en-US" dirty="0">
                <a:solidFill>
                  <a:srgbClr val="929292"/>
                </a:solidFill>
              </a:rPr>
              <a:t>HTML </a:t>
            </a:r>
            <a:r>
              <a:rPr lang="zh-CN" altLang="en-US" dirty="0">
                <a:solidFill>
                  <a:srgbClr val="929292"/>
                </a:solidFill>
              </a:rPr>
              <a:t>页面的一小段内容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en-US" dirty="0" err="1"/>
              <a:t>WebView.loadData</a:t>
            </a:r>
            <a:r>
              <a:rPr lang="en-US" dirty="0"/>
              <a:t>(</a:t>
            </a:r>
            <a:r>
              <a:rPr lang="en-US" dirty="0">
                <a:solidFill>
                  <a:srgbClr val="E6C07B"/>
                </a:solidFill>
              </a:rPr>
              <a:t>String</a:t>
            </a:r>
            <a:r>
              <a:rPr lang="en-US" dirty="0"/>
              <a:t> data, </a:t>
            </a:r>
            <a:r>
              <a:rPr lang="en-US" dirty="0">
                <a:solidFill>
                  <a:srgbClr val="E6C07B"/>
                </a:solidFill>
              </a:rPr>
              <a:t>String</a:t>
            </a:r>
            <a:r>
              <a:rPr lang="en-US" dirty="0"/>
              <a:t> </a:t>
            </a:r>
            <a:r>
              <a:rPr lang="en-US" dirty="0" err="1"/>
              <a:t>mimeType</a:t>
            </a:r>
            <a:r>
              <a:rPr lang="en-US" dirty="0"/>
              <a:t>, </a:t>
            </a:r>
            <a:r>
              <a:rPr lang="en-US" dirty="0">
                <a:solidFill>
                  <a:srgbClr val="E6C07B"/>
                </a:solidFill>
              </a:rPr>
              <a:t>String</a:t>
            </a:r>
            <a:r>
              <a:rPr lang="en-US" dirty="0"/>
              <a:t> encoding) </a:t>
            </a:r>
            <a:r>
              <a:rPr lang="en-US" dirty="0">
                <a:solidFill>
                  <a:srgbClr val="929292"/>
                </a:solidFill>
              </a:rPr>
              <a:t>// </a:t>
            </a:r>
            <a:r>
              <a:rPr lang="zh-CN" altLang="en-US" dirty="0">
                <a:solidFill>
                  <a:srgbClr val="929292"/>
                </a:solidFill>
              </a:rPr>
              <a:t>参数说明：</a:t>
            </a:r>
            <a:r>
              <a:rPr lang="zh-CN" altLang="en-US" dirty="0"/>
              <a:t> </a:t>
            </a:r>
            <a:r>
              <a:rPr lang="en-US" altLang="zh-CN" dirty="0">
                <a:solidFill>
                  <a:srgbClr val="929292"/>
                </a:solidFill>
              </a:rPr>
              <a:t>// </a:t>
            </a:r>
            <a:r>
              <a:rPr lang="zh-CN" altLang="en-US" dirty="0">
                <a:solidFill>
                  <a:srgbClr val="929292"/>
                </a:solidFill>
              </a:rPr>
              <a:t>参数</a:t>
            </a:r>
            <a:r>
              <a:rPr lang="en-US" altLang="zh-CN" dirty="0">
                <a:solidFill>
                  <a:srgbClr val="929292"/>
                </a:solidFill>
              </a:rPr>
              <a:t>1</a:t>
            </a:r>
            <a:r>
              <a:rPr lang="zh-CN" altLang="en-US" dirty="0">
                <a:solidFill>
                  <a:srgbClr val="929292"/>
                </a:solidFill>
              </a:rPr>
              <a:t>：需要截取展示的内容</a:t>
            </a:r>
            <a:r>
              <a:rPr lang="zh-CN" altLang="en-US" dirty="0"/>
              <a:t> </a:t>
            </a:r>
            <a:r>
              <a:rPr lang="en-US" altLang="zh-CN" dirty="0">
                <a:solidFill>
                  <a:srgbClr val="929292"/>
                </a:solidFill>
              </a:rPr>
              <a:t>// </a:t>
            </a:r>
            <a:r>
              <a:rPr lang="zh-CN" altLang="en-US" dirty="0">
                <a:solidFill>
                  <a:srgbClr val="929292"/>
                </a:solidFill>
              </a:rPr>
              <a:t>内容里不能出现 ’</a:t>
            </a:r>
            <a:r>
              <a:rPr lang="en-US" altLang="zh-CN" dirty="0">
                <a:solidFill>
                  <a:srgbClr val="929292"/>
                </a:solidFill>
              </a:rPr>
              <a:t>#’, ‘%’, ‘\’ , ‘?’ </a:t>
            </a:r>
            <a:r>
              <a:rPr lang="zh-CN" altLang="en-US" dirty="0">
                <a:solidFill>
                  <a:srgbClr val="929292"/>
                </a:solidFill>
              </a:rPr>
              <a:t>这四个字符，若出现了需用 </a:t>
            </a:r>
            <a:r>
              <a:rPr lang="en-US" altLang="zh-CN" dirty="0">
                <a:solidFill>
                  <a:srgbClr val="929292"/>
                </a:solidFill>
              </a:rPr>
              <a:t>%23, %25, %27, %3</a:t>
            </a:r>
            <a:r>
              <a:rPr lang="en-US" dirty="0">
                <a:solidFill>
                  <a:srgbClr val="929292"/>
                </a:solidFill>
              </a:rPr>
              <a:t>f </a:t>
            </a:r>
            <a:r>
              <a:rPr lang="zh-CN" altLang="en-US" dirty="0">
                <a:solidFill>
                  <a:srgbClr val="929292"/>
                </a:solidFill>
              </a:rPr>
              <a:t>对应来替代，否则会出现异常</a:t>
            </a:r>
            <a:r>
              <a:rPr lang="zh-CN" altLang="en-US" dirty="0"/>
              <a:t> </a:t>
            </a:r>
            <a:r>
              <a:rPr lang="en-US" altLang="zh-CN" dirty="0">
                <a:solidFill>
                  <a:srgbClr val="929292"/>
                </a:solidFill>
              </a:rPr>
              <a:t>// </a:t>
            </a:r>
            <a:r>
              <a:rPr lang="zh-CN" altLang="en-US" dirty="0">
                <a:solidFill>
                  <a:srgbClr val="929292"/>
                </a:solidFill>
              </a:rPr>
              <a:t>参数</a:t>
            </a:r>
            <a:r>
              <a:rPr lang="en-US" altLang="zh-CN" dirty="0">
                <a:solidFill>
                  <a:srgbClr val="929292"/>
                </a:solidFill>
              </a:rPr>
              <a:t>2</a:t>
            </a:r>
            <a:r>
              <a:rPr lang="zh-CN" altLang="en-US" dirty="0">
                <a:solidFill>
                  <a:srgbClr val="929292"/>
                </a:solidFill>
              </a:rPr>
              <a:t>：展示内容的类型</a:t>
            </a:r>
            <a:r>
              <a:rPr lang="zh-CN" altLang="en-US" dirty="0"/>
              <a:t> </a:t>
            </a:r>
            <a:r>
              <a:rPr lang="en-US" altLang="zh-CN" dirty="0">
                <a:solidFill>
                  <a:srgbClr val="929292"/>
                </a:solidFill>
              </a:rPr>
              <a:t>// </a:t>
            </a:r>
            <a:r>
              <a:rPr lang="zh-CN" altLang="en-US" dirty="0">
                <a:solidFill>
                  <a:srgbClr val="929292"/>
                </a:solidFill>
              </a:rPr>
              <a:t>参数</a:t>
            </a:r>
            <a:r>
              <a:rPr lang="en-US" altLang="zh-CN" dirty="0">
                <a:solidFill>
                  <a:srgbClr val="929292"/>
                </a:solidFill>
              </a:rPr>
              <a:t>3</a:t>
            </a:r>
            <a:r>
              <a:rPr lang="zh-CN" altLang="en-US" dirty="0">
                <a:solidFill>
                  <a:srgbClr val="929292"/>
                </a:solidFill>
              </a:rPr>
              <a:t>：字节码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6936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50258-C2F8-3A4D-AF26-2EA731AE6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 </a:t>
            </a:r>
            <a:r>
              <a:rPr lang="zh-CN" altLang="en-US" b="1" dirty="0"/>
              <a:t>  </a:t>
            </a:r>
            <a:r>
              <a:rPr lang="en-US" altLang="zh-CN" b="1" dirty="0"/>
              <a:t>3.5.2</a:t>
            </a:r>
            <a:r>
              <a:rPr lang="zh-CN" altLang="en-US" b="1" dirty="0"/>
              <a:t> </a:t>
            </a:r>
            <a:r>
              <a:rPr lang="en-US" b="1" dirty="0" err="1"/>
              <a:t>Webview</a:t>
            </a:r>
            <a:r>
              <a:rPr lang="zh-CN" altLang="en-US" b="1" dirty="0"/>
              <a:t>类常用方法</a:t>
            </a:r>
            <a:r>
              <a:rPr lang="en-US" altLang="zh-CN" b="1" dirty="0"/>
              <a:t>—</a:t>
            </a:r>
            <a:r>
              <a:rPr lang="en-US" b="1" dirty="0"/>
              <a:t>WebView</a:t>
            </a:r>
            <a:r>
              <a:rPr lang="zh-CN" altLang="en-US" b="1" dirty="0"/>
              <a:t>的状态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59099B1-DC60-5B41-A744-B4EAE2414475}"/>
              </a:ext>
            </a:extLst>
          </p:cNvPr>
          <p:cNvSpPr/>
          <p:nvPr/>
        </p:nvSpPr>
        <p:spPr>
          <a:xfrm>
            <a:off x="304800" y="1309083"/>
            <a:ext cx="11887200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929292"/>
                </a:solidFill>
              </a:rPr>
              <a:t>//</a:t>
            </a:r>
            <a:r>
              <a:rPr lang="zh-CN" altLang="en-US" dirty="0">
                <a:solidFill>
                  <a:srgbClr val="929292"/>
                </a:solidFill>
              </a:rPr>
              <a:t>激活</a:t>
            </a:r>
            <a:r>
              <a:rPr lang="en-US" dirty="0">
                <a:solidFill>
                  <a:srgbClr val="929292"/>
                </a:solidFill>
              </a:rPr>
              <a:t>WebView</a:t>
            </a:r>
            <a:r>
              <a:rPr lang="zh-CN" altLang="en-US" dirty="0">
                <a:solidFill>
                  <a:srgbClr val="929292"/>
                </a:solidFill>
              </a:rPr>
              <a:t>为活跃状态，能正常执行网页的响应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en-US" dirty="0" err="1"/>
              <a:t>webView.onResume</a:t>
            </a:r>
            <a:r>
              <a:rPr lang="en-US" dirty="0"/>
              <a:t>() ； </a:t>
            </a:r>
          </a:p>
          <a:p>
            <a:endParaRPr lang="en-US" dirty="0">
              <a:solidFill>
                <a:srgbClr val="929292"/>
              </a:solidFill>
            </a:endParaRPr>
          </a:p>
          <a:p>
            <a:r>
              <a:rPr lang="en-US" dirty="0">
                <a:solidFill>
                  <a:srgbClr val="929292"/>
                </a:solidFill>
              </a:rPr>
              <a:t>//</a:t>
            </a:r>
            <a:r>
              <a:rPr lang="zh-CN" altLang="en-US" dirty="0">
                <a:solidFill>
                  <a:srgbClr val="929292"/>
                </a:solidFill>
              </a:rPr>
              <a:t>当页面被失去焦点被切换到后台不可见状态，需要执行</a:t>
            </a:r>
            <a:r>
              <a:rPr lang="en-US" dirty="0" err="1">
                <a:solidFill>
                  <a:srgbClr val="929292"/>
                </a:solidFill>
              </a:rPr>
              <a:t>onPause</a:t>
            </a:r>
            <a:r>
              <a:rPr lang="en-US" dirty="0"/>
              <a:t> </a:t>
            </a:r>
          </a:p>
          <a:p>
            <a:r>
              <a:rPr lang="en-US" dirty="0">
                <a:solidFill>
                  <a:srgbClr val="929292"/>
                </a:solidFill>
              </a:rPr>
              <a:t>//</a:t>
            </a:r>
            <a:r>
              <a:rPr lang="zh-CN" altLang="en-US" dirty="0">
                <a:solidFill>
                  <a:srgbClr val="929292"/>
                </a:solidFill>
              </a:rPr>
              <a:t>通过</a:t>
            </a:r>
            <a:r>
              <a:rPr lang="en-US" dirty="0" err="1">
                <a:solidFill>
                  <a:srgbClr val="929292"/>
                </a:solidFill>
              </a:rPr>
              <a:t>onPause</a:t>
            </a:r>
            <a:r>
              <a:rPr lang="zh-CN" altLang="en-US" dirty="0">
                <a:solidFill>
                  <a:srgbClr val="929292"/>
                </a:solidFill>
              </a:rPr>
              <a:t>动作通知内核暂停所有的动作，比如</a:t>
            </a:r>
            <a:r>
              <a:rPr lang="en-US" dirty="0">
                <a:solidFill>
                  <a:srgbClr val="929292"/>
                </a:solidFill>
              </a:rPr>
              <a:t>DOM</a:t>
            </a:r>
            <a:r>
              <a:rPr lang="zh-CN" altLang="en-US" dirty="0">
                <a:solidFill>
                  <a:srgbClr val="929292"/>
                </a:solidFill>
              </a:rPr>
              <a:t>的解析、</a:t>
            </a:r>
            <a:r>
              <a:rPr lang="en-US" dirty="0">
                <a:solidFill>
                  <a:srgbClr val="929292"/>
                </a:solidFill>
              </a:rPr>
              <a:t>plugin</a:t>
            </a:r>
            <a:r>
              <a:rPr lang="zh-CN" altLang="en-US" dirty="0">
                <a:solidFill>
                  <a:srgbClr val="929292"/>
                </a:solidFill>
              </a:rPr>
              <a:t>的执行、</a:t>
            </a:r>
            <a:r>
              <a:rPr lang="en-US" dirty="0">
                <a:solidFill>
                  <a:srgbClr val="929292"/>
                </a:solidFill>
              </a:rPr>
              <a:t>JavaScript</a:t>
            </a:r>
            <a:r>
              <a:rPr lang="zh-CN" altLang="en-US" dirty="0">
                <a:solidFill>
                  <a:srgbClr val="929292"/>
                </a:solidFill>
              </a:rPr>
              <a:t>执行。</a:t>
            </a:r>
            <a:endParaRPr lang="en-US" altLang="zh-CN" dirty="0">
              <a:solidFill>
                <a:srgbClr val="929292"/>
              </a:solidFill>
            </a:endParaRPr>
          </a:p>
          <a:p>
            <a:r>
              <a:rPr lang="zh-CN" altLang="en-US" dirty="0"/>
              <a:t> </a:t>
            </a:r>
            <a:r>
              <a:rPr lang="en-US" dirty="0" err="1"/>
              <a:t>webView.onPause</a:t>
            </a:r>
            <a:r>
              <a:rPr lang="en-US" dirty="0"/>
              <a:t>()； </a:t>
            </a:r>
          </a:p>
          <a:p>
            <a:endParaRPr lang="en-US" dirty="0">
              <a:solidFill>
                <a:srgbClr val="929292"/>
              </a:solidFill>
            </a:endParaRPr>
          </a:p>
          <a:p>
            <a:r>
              <a:rPr lang="en-US" dirty="0">
                <a:solidFill>
                  <a:srgbClr val="929292"/>
                </a:solidFill>
              </a:rPr>
              <a:t>//</a:t>
            </a:r>
            <a:r>
              <a:rPr lang="zh-CN" altLang="en-US" dirty="0">
                <a:solidFill>
                  <a:srgbClr val="929292"/>
                </a:solidFill>
              </a:rPr>
              <a:t>当应用程序</a:t>
            </a:r>
            <a:r>
              <a:rPr lang="en-US" altLang="zh-CN" dirty="0">
                <a:solidFill>
                  <a:srgbClr val="929292"/>
                </a:solidFill>
              </a:rPr>
              <a:t>(</a:t>
            </a:r>
            <a:r>
              <a:rPr lang="zh-CN" altLang="en-US" dirty="0">
                <a:solidFill>
                  <a:srgbClr val="929292"/>
                </a:solidFill>
              </a:rPr>
              <a:t>存在</a:t>
            </a:r>
            <a:r>
              <a:rPr lang="en-US" dirty="0" err="1">
                <a:solidFill>
                  <a:srgbClr val="929292"/>
                </a:solidFill>
              </a:rPr>
              <a:t>webview</a:t>
            </a:r>
            <a:r>
              <a:rPr lang="en-US" dirty="0">
                <a:solidFill>
                  <a:srgbClr val="929292"/>
                </a:solidFill>
              </a:rPr>
              <a:t>)</a:t>
            </a:r>
            <a:r>
              <a:rPr lang="zh-CN" altLang="en-US" dirty="0">
                <a:solidFill>
                  <a:srgbClr val="929292"/>
                </a:solidFill>
              </a:rPr>
              <a:t>被切换到后台时，这个方法不仅仅针对当前的</a:t>
            </a:r>
            <a:r>
              <a:rPr lang="en-US" dirty="0" err="1">
                <a:solidFill>
                  <a:srgbClr val="929292"/>
                </a:solidFill>
              </a:rPr>
              <a:t>webview</a:t>
            </a:r>
            <a:r>
              <a:rPr lang="zh-CN" altLang="en-US" dirty="0">
                <a:solidFill>
                  <a:srgbClr val="929292"/>
                </a:solidFill>
              </a:rPr>
              <a:t>而是全局的全应用程序的</a:t>
            </a:r>
            <a:r>
              <a:rPr lang="en-US" dirty="0" err="1">
                <a:solidFill>
                  <a:srgbClr val="929292"/>
                </a:solidFill>
              </a:rPr>
              <a:t>webview</a:t>
            </a:r>
            <a:r>
              <a:rPr lang="en-US" dirty="0"/>
              <a:t> </a:t>
            </a:r>
          </a:p>
          <a:p>
            <a:r>
              <a:rPr lang="en-US" dirty="0">
                <a:solidFill>
                  <a:srgbClr val="929292"/>
                </a:solidFill>
              </a:rPr>
              <a:t>//</a:t>
            </a:r>
            <a:r>
              <a:rPr lang="zh-CN" altLang="en-US" dirty="0">
                <a:solidFill>
                  <a:srgbClr val="929292"/>
                </a:solidFill>
              </a:rPr>
              <a:t>它会暂停所有</a:t>
            </a:r>
            <a:r>
              <a:rPr lang="en-US" dirty="0" err="1">
                <a:solidFill>
                  <a:srgbClr val="929292"/>
                </a:solidFill>
              </a:rPr>
              <a:t>webview</a:t>
            </a:r>
            <a:r>
              <a:rPr lang="zh-CN" altLang="en-US" dirty="0">
                <a:solidFill>
                  <a:srgbClr val="929292"/>
                </a:solidFill>
              </a:rPr>
              <a:t>的</a:t>
            </a:r>
            <a:r>
              <a:rPr lang="en-US" dirty="0" err="1">
                <a:solidFill>
                  <a:srgbClr val="929292"/>
                </a:solidFill>
              </a:rPr>
              <a:t>layout，parsing，javascripttimer</a:t>
            </a:r>
            <a:r>
              <a:rPr lang="en-US" dirty="0">
                <a:solidFill>
                  <a:srgbClr val="929292"/>
                </a:solidFill>
              </a:rPr>
              <a:t>。</a:t>
            </a:r>
            <a:r>
              <a:rPr lang="zh-CN" altLang="en-US" dirty="0">
                <a:solidFill>
                  <a:srgbClr val="929292"/>
                </a:solidFill>
              </a:rPr>
              <a:t>降低</a:t>
            </a:r>
            <a:r>
              <a:rPr lang="en-US" dirty="0">
                <a:solidFill>
                  <a:srgbClr val="929292"/>
                </a:solidFill>
              </a:rPr>
              <a:t>CPU</a:t>
            </a:r>
            <a:r>
              <a:rPr lang="zh-CN" altLang="en-US" dirty="0">
                <a:solidFill>
                  <a:srgbClr val="929292"/>
                </a:solidFill>
              </a:rPr>
              <a:t>功耗。</a:t>
            </a:r>
            <a:r>
              <a:rPr lang="zh-CN" altLang="en-US" dirty="0"/>
              <a:t> </a:t>
            </a:r>
            <a:endParaRPr lang="en-US" dirty="0"/>
          </a:p>
          <a:p>
            <a:r>
              <a:rPr lang="en-US" dirty="0" err="1"/>
              <a:t>webView.pauseTimers</a:t>
            </a:r>
            <a:r>
              <a:rPr lang="en-US" dirty="0"/>
              <a:t>() </a:t>
            </a:r>
          </a:p>
          <a:p>
            <a:endParaRPr lang="en-US" dirty="0">
              <a:solidFill>
                <a:srgbClr val="929292"/>
              </a:solidFill>
            </a:endParaRPr>
          </a:p>
          <a:p>
            <a:r>
              <a:rPr lang="en-US" dirty="0">
                <a:solidFill>
                  <a:srgbClr val="929292"/>
                </a:solidFill>
              </a:rPr>
              <a:t>//</a:t>
            </a:r>
            <a:r>
              <a:rPr lang="zh-CN" altLang="en-US" dirty="0">
                <a:solidFill>
                  <a:srgbClr val="929292"/>
                </a:solidFill>
              </a:rPr>
              <a:t>恢复</a:t>
            </a:r>
            <a:r>
              <a:rPr lang="en-US" dirty="0" err="1">
                <a:solidFill>
                  <a:srgbClr val="929292"/>
                </a:solidFill>
              </a:rPr>
              <a:t>pauseTimers</a:t>
            </a:r>
            <a:r>
              <a:rPr lang="zh-CN" altLang="en-US" dirty="0">
                <a:solidFill>
                  <a:srgbClr val="929292"/>
                </a:solidFill>
              </a:rPr>
              <a:t>状态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en-US" dirty="0" err="1"/>
              <a:t>webView.resumeTimers</a:t>
            </a:r>
            <a:r>
              <a:rPr lang="en-US" dirty="0"/>
              <a:t>()； </a:t>
            </a:r>
          </a:p>
          <a:p>
            <a:endParaRPr lang="en-US" dirty="0">
              <a:solidFill>
                <a:srgbClr val="929292"/>
              </a:solidFill>
            </a:endParaRPr>
          </a:p>
          <a:p>
            <a:r>
              <a:rPr lang="en-US" dirty="0">
                <a:solidFill>
                  <a:srgbClr val="929292"/>
                </a:solidFill>
              </a:rPr>
              <a:t>//</a:t>
            </a:r>
            <a:r>
              <a:rPr lang="zh-CN" altLang="en-US" dirty="0">
                <a:solidFill>
                  <a:srgbClr val="929292"/>
                </a:solidFill>
              </a:rPr>
              <a:t>销毁</a:t>
            </a:r>
            <a:r>
              <a:rPr lang="en-US" dirty="0" err="1">
                <a:solidFill>
                  <a:srgbClr val="929292"/>
                </a:solidFill>
              </a:rPr>
              <a:t>Webview</a:t>
            </a:r>
            <a:r>
              <a:rPr lang="en-US" dirty="0"/>
              <a:t> </a:t>
            </a:r>
            <a:r>
              <a:rPr lang="en-US" dirty="0">
                <a:solidFill>
                  <a:srgbClr val="929292"/>
                </a:solidFill>
              </a:rPr>
              <a:t>//</a:t>
            </a:r>
            <a:r>
              <a:rPr lang="zh-CN" altLang="en-US" dirty="0">
                <a:solidFill>
                  <a:srgbClr val="929292"/>
                </a:solidFill>
              </a:rPr>
              <a:t>在关闭了</a:t>
            </a:r>
            <a:r>
              <a:rPr lang="en-US" dirty="0">
                <a:solidFill>
                  <a:srgbClr val="929292"/>
                </a:solidFill>
              </a:rPr>
              <a:t>Activity</a:t>
            </a:r>
            <a:r>
              <a:rPr lang="zh-CN" altLang="en-US" dirty="0">
                <a:solidFill>
                  <a:srgbClr val="929292"/>
                </a:solidFill>
              </a:rPr>
              <a:t>时，如果</a:t>
            </a:r>
            <a:r>
              <a:rPr lang="en-US" dirty="0" err="1">
                <a:solidFill>
                  <a:srgbClr val="929292"/>
                </a:solidFill>
              </a:rPr>
              <a:t>Webview</a:t>
            </a:r>
            <a:r>
              <a:rPr lang="zh-CN" altLang="en-US" dirty="0">
                <a:solidFill>
                  <a:srgbClr val="929292"/>
                </a:solidFill>
              </a:rPr>
              <a:t>的音乐或视频，还在播放。就必须销毁</a:t>
            </a:r>
            <a:r>
              <a:rPr lang="en-US" dirty="0" err="1">
                <a:solidFill>
                  <a:srgbClr val="929292"/>
                </a:solidFill>
              </a:rPr>
              <a:t>Webview</a:t>
            </a:r>
            <a:r>
              <a:rPr lang="en-US" dirty="0"/>
              <a:t> </a:t>
            </a:r>
          </a:p>
          <a:p>
            <a:r>
              <a:rPr lang="en-US" dirty="0">
                <a:solidFill>
                  <a:srgbClr val="929292"/>
                </a:solidFill>
              </a:rPr>
              <a:t>//</a:t>
            </a:r>
            <a:r>
              <a:rPr lang="zh-CN" altLang="en-US" dirty="0">
                <a:solidFill>
                  <a:srgbClr val="929292"/>
                </a:solidFill>
              </a:rPr>
              <a:t>但是注意：</a:t>
            </a:r>
            <a:r>
              <a:rPr lang="en-US" dirty="0" err="1">
                <a:solidFill>
                  <a:srgbClr val="929292"/>
                </a:solidFill>
              </a:rPr>
              <a:t>webview</a:t>
            </a:r>
            <a:r>
              <a:rPr lang="zh-CN" altLang="en-US" dirty="0">
                <a:solidFill>
                  <a:srgbClr val="929292"/>
                </a:solidFill>
              </a:rPr>
              <a:t>调用</a:t>
            </a:r>
            <a:r>
              <a:rPr lang="en-US" dirty="0" err="1">
                <a:solidFill>
                  <a:srgbClr val="929292"/>
                </a:solidFill>
              </a:rPr>
              <a:t>destory</a:t>
            </a:r>
            <a:r>
              <a:rPr lang="zh-CN" altLang="en-US" dirty="0">
                <a:solidFill>
                  <a:srgbClr val="929292"/>
                </a:solidFill>
              </a:rPr>
              <a:t>时</a:t>
            </a:r>
            <a:r>
              <a:rPr lang="en-US" altLang="zh-CN" dirty="0">
                <a:solidFill>
                  <a:srgbClr val="929292"/>
                </a:solidFill>
              </a:rPr>
              <a:t>,</a:t>
            </a:r>
            <a:r>
              <a:rPr lang="en-US" dirty="0" err="1">
                <a:solidFill>
                  <a:srgbClr val="929292"/>
                </a:solidFill>
              </a:rPr>
              <a:t>webview</a:t>
            </a:r>
            <a:r>
              <a:rPr lang="zh-CN" altLang="en-US" dirty="0">
                <a:solidFill>
                  <a:srgbClr val="929292"/>
                </a:solidFill>
              </a:rPr>
              <a:t>仍绑定在</a:t>
            </a:r>
            <a:r>
              <a:rPr lang="en-US" dirty="0">
                <a:solidFill>
                  <a:srgbClr val="929292"/>
                </a:solidFill>
              </a:rPr>
              <a:t>Activity</a:t>
            </a:r>
            <a:r>
              <a:rPr lang="zh-CN" altLang="en-US" dirty="0">
                <a:solidFill>
                  <a:srgbClr val="929292"/>
                </a:solidFill>
              </a:rPr>
              <a:t>上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en-US" altLang="zh-CN" dirty="0">
                <a:solidFill>
                  <a:srgbClr val="929292"/>
                </a:solidFill>
              </a:rPr>
              <a:t>//</a:t>
            </a:r>
            <a:r>
              <a:rPr lang="zh-CN" altLang="en-US" dirty="0">
                <a:solidFill>
                  <a:srgbClr val="929292"/>
                </a:solidFill>
              </a:rPr>
              <a:t>这是由于自定义</a:t>
            </a:r>
            <a:r>
              <a:rPr lang="en-US" dirty="0" err="1">
                <a:solidFill>
                  <a:srgbClr val="929292"/>
                </a:solidFill>
              </a:rPr>
              <a:t>webview</a:t>
            </a:r>
            <a:r>
              <a:rPr lang="zh-CN" altLang="en-US" dirty="0">
                <a:solidFill>
                  <a:srgbClr val="929292"/>
                </a:solidFill>
              </a:rPr>
              <a:t>构建时传入了该</a:t>
            </a:r>
            <a:r>
              <a:rPr lang="en-US" dirty="0">
                <a:solidFill>
                  <a:srgbClr val="929292"/>
                </a:solidFill>
              </a:rPr>
              <a:t>Activity</a:t>
            </a:r>
            <a:r>
              <a:rPr lang="zh-CN" altLang="en-US" dirty="0">
                <a:solidFill>
                  <a:srgbClr val="929292"/>
                </a:solidFill>
              </a:rPr>
              <a:t>的</a:t>
            </a:r>
            <a:r>
              <a:rPr lang="en-US" dirty="0">
                <a:solidFill>
                  <a:srgbClr val="929292"/>
                </a:solidFill>
              </a:rPr>
              <a:t>context</a:t>
            </a:r>
            <a:r>
              <a:rPr lang="zh-CN" altLang="en-US" dirty="0">
                <a:solidFill>
                  <a:srgbClr val="929292"/>
                </a:solidFill>
              </a:rPr>
              <a:t>对象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en-US" altLang="zh-CN" dirty="0">
                <a:solidFill>
                  <a:srgbClr val="929292"/>
                </a:solidFill>
              </a:rPr>
              <a:t>//</a:t>
            </a:r>
            <a:r>
              <a:rPr lang="zh-CN" altLang="en-US" dirty="0">
                <a:solidFill>
                  <a:srgbClr val="929292"/>
                </a:solidFill>
              </a:rPr>
              <a:t>因此需要先从父容器中移除</a:t>
            </a:r>
            <a:r>
              <a:rPr lang="en-US" dirty="0" err="1">
                <a:solidFill>
                  <a:srgbClr val="929292"/>
                </a:solidFill>
              </a:rPr>
              <a:t>webview</a:t>
            </a:r>
            <a:r>
              <a:rPr lang="en-US" dirty="0">
                <a:solidFill>
                  <a:srgbClr val="929292"/>
                </a:solidFill>
              </a:rPr>
              <a:t>,</a:t>
            </a:r>
            <a:r>
              <a:rPr lang="zh-CN" altLang="en-US" dirty="0">
                <a:solidFill>
                  <a:srgbClr val="929292"/>
                </a:solidFill>
              </a:rPr>
              <a:t>然后再销毁</a:t>
            </a:r>
            <a:r>
              <a:rPr lang="en-US" dirty="0" err="1">
                <a:solidFill>
                  <a:srgbClr val="929292"/>
                </a:solidFill>
              </a:rPr>
              <a:t>webview</a:t>
            </a:r>
            <a:r>
              <a:rPr lang="en-US" dirty="0">
                <a:solidFill>
                  <a:srgbClr val="929292"/>
                </a:solidFill>
              </a:rPr>
              <a:t>:</a:t>
            </a:r>
            <a:r>
              <a:rPr lang="en-US" dirty="0"/>
              <a:t> </a:t>
            </a:r>
          </a:p>
          <a:p>
            <a:r>
              <a:rPr lang="en-US" dirty="0" err="1"/>
              <a:t>rootLayout.removeView</a:t>
            </a:r>
            <a:r>
              <a:rPr lang="en-US" dirty="0"/>
              <a:t>(</a:t>
            </a:r>
            <a:r>
              <a:rPr lang="en-US" dirty="0" err="1"/>
              <a:t>webView</a:t>
            </a:r>
            <a:r>
              <a:rPr lang="en-US" dirty="0"/>
              <a:t>); </a:t>
            </a:r>
            <a:r>
              <a:rPr lang="en-US" dirty="0" err="1"/>
              <a:t>webView.destroy</a:t>
            </a:r>
            <a:r>
              <a:rPr lang="en-US" dirty="0"/>
              <a:t>();</a:t>
            </a:r>
          </a:p>
        </p:txBody>
      </p:sp>
    </p:spTree>
    <p:extLst>
      <p:ext uri="{BB962C8B-B14F-4D97-AF65-F5344CB8AC3E}">
        <p14:creationId xmlns:p14="http://schemas.microsoft.com/office/powerpoint/2010/main" val="22615989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50258-C2F8-3A4D-AF26-2EA731AE6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 </a:t>
            </a:r>
            <a:r>
              <a:rPr lang="zh-CN" altLang="en-US" b="1" dirty="0"/>
              <a:t>  </a:t>
            </a:r>
            <a:r>
              <a:rPr lang="en-US" altLang="zh-CN" b="1" dirty="0"/>
              <a:t>3.5.3</a:t>
            </a:r>
            <a:r>
              <a:rPr lang="zh-CN" altLang="en-US" b="1" dirty="0"/>
              <a:t> </a:t>
            </a:r>
            <a:r>
              <a:rPr lang="en-US" b="1" dirty="0" err="1"/>
              <a:t>Webview</a:t>
            </a:r>
            <a:r>
              <a:rPr lang="zh-CN" altLang="en-US" b="1" dirty="0"/>
              <a:t>类常用方法</a:t>
            </a:r>
            <a:r>
              <a:rPr lang="en-US" altLang="zh-CN" b="1" dirty="0"/>
              <a:t>—</a:t>
            </a:r>
            <a:r>
              <a:rPr lang="zh-CN" altLang="en-US" b="1" dirty="0"/>
              <a:t>前进</a:t>
            </a:r>
            <a:r>
              <a:rPr lang="en-US" altLang="zh-CN" b="1" dirty="0"/>
              <a:t>/</a:t>
            </a:r>
            <a:r>
              <a:rPr lang="zh-CN" altLang="en-US" b="1" dirty="0"/>
              <a:t>后退网页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CFFD4B2-D791-134C-85EB-41BC4B5DC3F3}"/>
              </a:ext>
            </a:extLst>
          </p:cNvPr>
          <p:cNvSpPr/>
          <p:nvPr/>
        </p:nvSpPr>
        <p:spPr>
          <a:xfrm>
            <a:off x="487680" y="1280888"/>
            <a:ext cx="8056880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rgbClr val="929292"/>
                </a:solidFill>
              </a:rPr>
              <a:t>//</a:t>
            </a:r>
            <a:r>
              <a:rPr lang="zh-CN" altLang="en-US" sz="1200" dirty="0">
                <a:solidFill>
                  <a:srgbClr val="929292"/>
                </a:solidFill>
              </a:rPr>
              <a:t>是否可以后退</a:t>
            </a:r>
            <a:r>
              <a:rPr lang="zh-CN" altLang="en-US" sz="1200" dirty="0"/>
              <a:t> </a:t>
            </a:r>
            <a:endParaRPr lang="en-US" altLang="zh-CN" sz="1200" dirty="0"/>
          </a:p>
          <a:p>
            <a:r>
              <a:rPr lang="en-US" dirty="0" err="1"/>
              <a:t>Webview.canGoBack</a:t>
            </a:r>
            <a:r>
              <a:rPr lang="en-US" dirty="0"/>
              <a:t>() </a:t>
            </a:r>
          </a:p>
          <a:p>
            <a:endParaRPr lang="en-US" dirty="0">
              <a:solidFill>
                <a:srgbClr val="929292"/>
              </a:solidFill>
            </a:endParaRPr>
          </a:p>
          <a:p>
            <a:r>
              <a:rPr lang="en-US" sz="1200" dirty="0">
                <a:solidFill>
                  <a:srgbClr val="929292"/>
                </a:solidFill>
              </a:rPr>
              <a:t>//</a:t>
            </a:r>
            <a:r>
              <a:rPr lang="zh-CN" altLang="en-US" sz="1200" dirty="0">
                <a:solidFill>
                  <a:srgbClr val="929292"/>
                </a:solidFill>
              </a:rPr>
              <a:t>后退网页</a:t>
            </a:r>
            <a:r>
              <a:rPr lang="zh-CN" altLang="en-US" sz="1200" dirty="0"/>
              <a:t> </a:t>
            </a:r>
            <a:endParaRPr lang="en-US" altLang="zh-CN" sz="1200" dirty="0"/>
          </a:p>
          <a:p>
            <a:r>
              <a:rPr lang="en-US" dirty="0" err="1"/>
              <a:t>Webview.goBack</a:t>
            </a:r>
            <a:r>
              <a:rPr lang="en-US" dirty="0"/>
              <a:t>() </a:t>
            </a:r>
          </a:p>
          <a:p>
            <a:endParaRPr lang="en-US" dirty="0">
              <a:solidFill>
                <a:srgbClr val="929292"/>
              </a:solidFill>
            </a:endParaRPr>
          </a:p>
          <a:p>
            <a:r>
              <a:rPr lang="en-US" sz="1200" dirty="0">
                <a:solidFill>
                  <a:srgbClr val="929292"/>
                </a:solidFill>
              </a:rPr>
              <a:t>//</a:t>
            </a:r>
            <a:r>
              <a:rPr lang="zh-CN" altLang="en-US" sz="1200" dirty="0">
                <a:solidFill>
                  <a:srgbClr val="929292"/>
                </a:solidFill>
              </a:rPr>
              <a:t>是否可以前进 </a:t>
            </a:r>
            <a:endParaRPr lang="en-US" altLang="zh-CN" sz="1200" dirty="0">
              <a:solidFill>
                <a:srgbClr val="929292"/>
              </a:solidFill>
            </a:endParaRPr>
          </a:p>
          <a:p>
            <a:r>
              <a:rPr lang="en-US" dirty="0" err="1"/>
              <a:t>Webview.canGoForward</a:t>
            </a:r>
            <a:r>
              <a:rPr lang="en-US" dirty="0"/>
              <a:t>() </a:t>
            </a:r>
          </a:p>
          <a:p>
            <a:endParaRPr lang="en-US" dirty="0">
              <a:solidFill>
                <a:srgbClr val="929292"/>
              </a:solidFill>
            </a:endParaRPr>
          </a:p>
          <a:p>
            <a:r>
              <a:rPr lang="en-US" sz="1200" dirty="0">
                <a:solidFill>
                  <a:srgbClr val="929292"/>
                </a:solidFill>
              </a:rPr>
              <a:t>//</a:t>
            </a:r>
            <a:r>
              <a:rPr lang="zh-CN" altLang="en-US" sz="1200" dirty="0">
                <a:solidFill>
                  <a:srgbClr val="929292"/>
                </a:solidFill>
              </a:rPr>
              <a:t>前进网页</a:t>
            </a:r>
            <a:r>
              <a:rPr lang="zh-CN" altLang="en-US" sz="1200" dirty="0"/>
              <a:t> </a:t>
            </a:r>
            <a:endParaRPr lang="en-US" altLang="zh-CN" sz="1200" dirty="0"/>
          </a:p>
          <a:p>
            <a:r>
              <a:rPr lang="en-US" dirty="0" err="1"/>
              <a:t>Webview.goForward</a:t>
            </a:r>
            <a:r>
              <a:rPr lang="en-US" dirty="0"/>
              <a:t>() </a:t>
            </a:r>
          </a:p>
          <a:p>
            <a:endParaRPr lang="en-US" dirty="0">
              <a:solidFill>
                <a:srgbClr val="929292"/>
              </a:solidFill>
            </a:endParaRPr>
          </a:p>
          <a:p>
            <a:r>
              <a:rPr lang="en-US" sz="1200" dirty="0">
                <a:solidFill>
                  <a:srgbClr val="929292"/>
                </a:solidFill>
              </a:rPr>
              <a:t>//</a:t>
            </a:r>
            <a:r>
              <a:rPr lang="zh-CN" altLang="en-US" sz="1200" dirty="0">
                <a:solidFill>
                  <a:srgbClr val="929292"/>
                </a:solidFill>
              </a:rPr>
              <a:t>以当前的</a:t>
            </a:r>
            <a:r>
              <a:rPr lang="en-US" sz="1200" dirty="0">
                <a:solidFill>
                  <a:srgbClr val="929292"/>
                </a:solidFill>
              </a:rPr>
              <a:t>index</a:t>
            </a:r>
            <a:r>
              <a:rPr lang="zh-CN" altLang="en-US" sz="1200" dirty="0">
                <a:solidFill>
                  <a:srgbClr val="929292"/>
                </a:solidFill>
              </a:rPr>
              <a:t>为起始点前进或者后退到历史记录中指定的</a:t>
            </a:r>
            <a:r>
              <a:rPr lang="en-US" sz="1200" dirty="0">
                <a:solidFill>
                  <a:srgbClr val="929292"/>
                </a:solidFill>
              </a:rPr>
              <a:t>steps</a:t>
            </a:r>
          </a:p>
          <a:p>
            <a:r>
              <a:rPr lang="en-US" sz="1200" dirty="0"/>
              <a:t> </a:t>
            </a:r>
            <a:r>
              <a:rPr lang="en-US" sz="1200" dirty="0">
                <a:solidFill>
                  <a:srgbClr val="929292"/>
                </a:solidFill>
              </a:rPr>
              <a:t>//</a:t>
            </a:r>
            <a:r>
              <a:rPr lang="zh-CN" altLang="en-US" sz="1200" dirty="0">
                <a:solidFill>
                  <a:srgbClr val="929292"/>
                </a:solidFill>
              </a:rPr>
              <a:t>如果</a:t>
            </a:r>
            <a:r>
              <a:rPr lang="en-US" sz="1200" dirty="0">
                <a:solidFill>
                  <a:srgbClr val="929292"/>
                </a:solidFill>
              </a:rPr>
              <a:t>steps</a:t>
            </a:r>
            <a:r>
              <a:rPr lang="zh-CN" altLang="en-US" sz="1200" dirty="0">
                <a:solidFill>
                  <a:srgbClr val="929292"/>
                </a:solidFill>
              </a:rPr>
              <a:t>为负数则为后退，正数则为前进</a:t>
            </a:r>
            <a:r>
              <a:rPr lang="zh-CN" altLang="en-US" sz="1200" dirty="0"/>
              <a:t> </a:t>
            </a:r>
            <a:endParaRPr lang="en-US" altLang="zh-CN" sz="1200" dirty="0"/>
          </a:p>
          <a:p>
            <a:r>
              <a:rPr lang="en-US" dirty="0" err="1"/>
              <a:t>Webview.goBackOrForward</a:t>
            </a:r>
            <a:r>
              <a:rPr lang="en-US" dirty="0"/>
              <a:t>(</a:t>
            </a:r>
            <a:r>
              <a:rPr lang="en-US" dirty="0" err="1"/>
              <a:t>intsteps</a:t>
            </a:r>
            <a:r>
              <a:rPr lang="en-US" dirty="0"/>
              <a:t>)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F5ECD79-1DB6-A143-ABD1-5DF7FFDF00E7}"/>
              </a:ext>
            </a:extLst>
          </p:cNvPr>
          <p:cNvSpPr/>
          <p:nvPr/>
        </p:nvSpPr>
        <p:spPr>
          <a:xfrm>
            <a:off x="487680" y="5075807"/>
            <a:ext cx="111252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2F2F2F"/>
                </a:solidFill>
                <a:latin typeface="-apple-system"/>
              </a:rPr>
              <a:t>常见用法：</a:t>
            </a:r>
            <a:r>
              <a:rPr lang="en-US" b="1" dirty="0">
                <a:solidFill>
                  <a:srgbClr val="2F2F2F"/>
                </a:solidFill>
                <a:latin typeface="-apple-system"/>
              </a:rPr>
              <a:t>Back</a:t>
            </a:r>
            <a:r>
              <a:rPr lang="zh-CN" altLang="en-US" b="1" dirty="0">
                <a:solidFill>
                  <a:srgbClr val="2F2F2F"/>
                </a:solidFill>
                <a:latin typeface="-apple-system"/>
              </a:rPr>
              <a:t>键控制网页后退</a:t>
            </a:r>
            <a:endParaRPr lang="zh-CN" altLang="en-US" dirty="0">
              <a:solidFill>
                <a:srgbClr val="2F2F2F"/>
              </a:solidFill>
              <a:latin typeface="-apple-system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rgbClr val="2F2F2F"/>
                </a:solidFill>
                <a:latin typeface="-apple-system"/>
              </a:rPr>
              <a:t>问题：在不做任何处理前提下 ，浏览网页时点击系统的“</a:t>
            </a:r>
            <a:r>
              <a:rPr lang="en-US" sz="1200" dirty="0">
                <a:solidFill>
                  <a:srgbClr val="2F2F2F"/>
                </a:solidFill>
                <a:latin typeface="-apple-system"/>
              </a:rPr>
              <a:t>Back”</a:t>
            </a:r>
            <a:r>
              <a:rPr lang="zh-CN" altLang="en-US" sz="1200" dirty="0">
                <a:solidFill>
                  <a:srgbClr val="2F2F2F"/>
                </a:solidFill>
                <a:latin typeface="-apple-system"/>
              </a:rPr>
              <a:t>键</a:t>
            </a:r>
            <a:r>
              <a:rPr lang="en-US" altLang="zh-CN" sz="1200" dirty="0">
                <a:solidFill>
                  <a:srgbClr val="2F2F2F"/>
                </a:solidFill>
                <a:latin typeface="-apple-system"/>
              </a:rPr>
              <a:t>,</a:t>
            </a:r>
            <a:r>
              <a:rPr lang="zh-CN" altLang="en-US" sz="1200" dirty="0">
                <a:solidFill>
                  <a:srgbClr val="2F2F2F"/>
                </a:solidFill>
                <a:latin typeface="-apple-system"/>
              </a:rPr>
              <a:t>整个 </a:t>
            </a:r>
            <a:r>
              <a:rPr lang="en-US" sz="1200" dirty="0">
                <a:solidFill>
                  <a:srgbClr val="2F2F2F"/>
                </a:solidFill>
                <a:latin typeface="-apple-system"/>
              </a:rPr>
              <a:t>Browser </a:t>
            </a:r>
            <a:r>
              <a:rPr lang="zh-CN" altLang="en-US" sz="1200" dirty="0">
                <a:solidFill>
                  <a:srgbClr val="2F2F2F"/>
                </a:solidFill>
                <a:latin typeface="-apple-system"/>
              </a:rPr>
              <a:t>会调用 </a:t>
            </a:r>
            <a:r>
              <a:rPr lang="en-US" sz="1200" dirty="0">
                <a:solidFill>
                  <a:srgbClr val="2F2F2F"/>
                </a:solidFill>
                <a:latin typeface="-apple-system"/>
              </a:rPr>
              <a:t>finish()</a:t>
            </a:r>
            <a:r>
              <a:rPr lang="zh-CN" altLang="en-US" sz="1200" dirty="0">
                <a:solidFill>
                  <a:srgbClr val="2F2F2F"/>
                </a:solidFill>
                <a:latin typeface="-apple-system"/>
              </a:rPr>
              <a:t>而结束自身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rgbClr val="2F2F2F"/>
                </a:solidFill>
                <a:latin typeface="-apple-system"/>
              </a:rPr>
              <a:t>目标：点击返回后，是网页回退而不是推出浏览器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rgbClr val="2F2F2F"/>
                </a:solidFill>
                <a:latin typeface="-apple-system"/>
              </a:rPr>
              <a:t>解决方案：在当前</a:t>
            </a:r>
            <a:r>
              <a:rPr lang="en-US" sz="1200" dirty="0">
                <a:solidFill>
                  <a:srgbClr val="2F2F2F"/>
                </a:solidFill>
                <a:latin typeface="-apple-system"/>
              </a:rPr>
              <a:t>Activity</a:t>
            </a:r>
            <a:r>
              <a:rPr lang="zh-CN" altLang="en-US" sz="1200" dirty="0">
                <a:solidFill>
                  <a:srgbClr val="2F2F2F"/>
                </a:solidFill>
                <a:latin typeface="-apple-system"/>
              </a:rPr>
              <a:t>中处理并消费掉该 </a:t>
            </a:r>
            <a:r>
              <a:rPr lang="en-US" sz="1200" dirty="0">
                <a:solidFill>
                  <a:srgbClr val="2F2F2F"/>
                </a:solidFill>
                <a:latin typeface="-apple-system"/>
              </a:rPr>
              <a:t>Back </a:t>
            </a:r>
            <a:r>
              <a:rPr lang="zh-CN" altLang="en-US" sz="1200" dirty="0">
                <a:solidFill>
                  <a:srgbClr val="2F2F2F"/>
                </a:solidFill>
                <a:latin typeface="-apple-system"/>
              </a:rPr>
              <a:t>事件</a:t>
            </a:r>
            <a:endParaRPr lang="zh-CN" altLang="en-US" sz="1200" b="0" i="0" dirty="0">
              <a:solidFill>
                <a:srgbClr val="2F2F2F"/>
              </a:solidFill>
              <a:effectLst/>
              <a:latin typeface="-apple-system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D48A781-B009-0149-9FB6-EAF2919488CC}"/>
              </a:ext>
            </a:extLst>
          </p:cNvPr>
          <p:cNvSpPr/>
          <p:nvPr/>
        </p:nvSpPr>
        <p:spPr>
          <a:xfrm>
            <a:off x="5496560" y="1280888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C678DD"/>
                </a:solidFill>
              </a:rPr>
              <a:t>public</a:t>
            </a:r>
            <a:r>
              <a:rPr lang="en-US" dirty="0"/>
              <a:t> </a:t>
            </a:r>
            <a:r>
              <a:rPr lang="en-US" dirty="0" err="1">
                <a:solidFill>
                  <a:srgbClr val="C678DD"/>
                </a:solidFill>
              </a:rPr>
              <a:t>boolean</a:t>
            </a:r>
            <a:r>
              <a:rPr lang="en-US" dirty="0"/>
              <a:t> </a:t>
            </a:r>
            <a:r>
              <a:rPr lang="en-US" dirty="0" err="1">
                <a:solidFill>
                  <a:srgbClr val="61AEEE"/>
                </a:solidFill>
              </a:rPr>
              <a:t>onKeyDown</a:t>
            </a:r>
            <a:r>
              <a:rPr lang="en-US" dirty="0"/>
              <a:t>(</a:t>
            </a:r>
            <a:r>
              <a:rPr lang="en-US" dirty="0" err="1">
                <a:solidFill>
                  <a:srgbClr val="C678DD"/>
                </a:solidFill>
              </a:rPr>
              <a:t>int</a:t>
            </a:r>
            <a:r>
              <a:rPr lang="en-US" dirty="0"/>
              <a:t> </a:t>
            </a:r>
            <a:r>
              <a:rPr lang="en-US" dirty="0" err="1"/>
              <a:t>keyCode</a:t>
            </a:r>
            <a:r>
              <a:rPr lang="en-US" dirty="0"/>
              <a:t>, </a:t>
            </a:r>
            <a:r>
              <a:rPr lang="en-US" dirty="0" err="1"/>
              <a:t>KeyEvent</a:t>
            </a:r>
            <a:r>
              <a:rPr lang="en-US" dirty="0"/>
              <a:t> event) { </a:t>
            </a:r>
          </a:p>
          <a:p>
            <a:pPr lvl="1"/>
            <a:r>
              <a:rPr lang="en-US" dirty="0">
                <a:solidFill>
                  <a:srgbClr val="C678DD"/>
                </a:solidFill>
              </a:rPr>
              <a:t>if</a:t>
            </a:r>
            <a:r>
              <a:rPr lang="en-US" dirty="0"/>
              <a:t> ((</a:t>
            </a:r>
            <a:r>
              <a:rPr lang="en-US" dirty="0" err="1"/>
              <a:t>keyCode</a:t>
            </a:r>
            <a:r>
              <a:rPr lang="en-US" dirty="0"/>
              <a:t> == KEYCODE_BACK) &amp;&amp; 	</a:t>
            </a:r>
            <a:r>
              <a:rPr lang="en-US" dirty="0" err="1"/>
              <a:t>mWebView.canGoBack</a:t>
            </a:r>
            <a:r>
              <a:rPr lang="en-US" dirty="0"/>
              <a:t>()) { </a:t>
            </a:r>
          </a:p>
          <a:p>
            <a:pPr lvl="1"/>
            <a:r>
              <a:rPr lang="en-US" dirty="0"/>
              <a:t>	</a:t>
            </a:r>
            <a:r>
              <a:rPr lang="en-US" dirty="0" err="1"/>
              <a:t>mWebView.goBack</a:t>
            </a:r>
            <a:r>
              <a:rPr lang="en-US" dirty="0"/>
              <a:t>(); </a:t>
            </a:r>
          </a:p>
          <a:p>
            <a:pPr lvl="1"/>
            <a:r>
              <a:rPr lang="en-US" dirty="0">
                <a:solidFill>
                  <a:srgbClr val="C678DD"/>
                </a:solidFill>
              </a:rPr>
              <a:t>	return</a:t>
            </a:r>
            <a:r>
              <a:rPr lang="en-US" dirty="0"/>
              <a:t> </a:t>
            </a:r>
            <a:r>
              <a:rPr lang="en-US" dirty="0">
                <a:solidFill>
                  <a:srgbClr val="C678DD"/>
                </a:solidFill>
              </a:rPr>
              <a:t>true</a:t>
            </a:r>
            <a:r>
              <a:rPr lang="en-US" dirty="0"/>
              <a:t>; </a:t>
            </a:r>
          </a:p>
          <a:p>
            <a:pPr lvl="1"/>
            <a:r>
              <a:rPr lang="en-US" dirty="0"/>
              <a:t>} </a:t>
            </a:r>
          </a:p>
          <a:p>
            <a:pPr lvl="1"/>
            <a:r>
              <a:rPr lang="en-US" dirty="0">
                <a:solidFill>
                  <a:srgbClr val="C678DD"/>
                </a:solidFill>
              </a:rPr>
              <a:t>return</a:t>
            </a:r>
            <a:r>
              <a:rPr lang="en-US" dirty="0"/>
              <a:t> </a:t>
            </a:r>
            <a:r>
              <a:rPr lang="en-US" dirty="0" err="1">
                <a:solidFill>
                  <a:srgbClr val="C678DD"/>
                </a:solidFill>
              </a:rPr>
              <a:t>super</a:t>
            </a:r>
            <a:r>
              <a:rPr lang="en-US" dirty="0" err="1"/>
              <a:t>.onKeyDown</a:t>
            </a:r>
            <a:r>
              <a:rPr lang="en-US" dirty="0"/>
              <a:t>(</a:t>
            </a:r>
            <a:r>
              <a:rPr lang="en-US" dirty="0" err="1"/>
              <a:t>keyCode</a:t>
            </a:r>
            <a:r>
              <a:rPr lang="en-US" dirty="0"/>
              <a:t>, event); </a:t>
            </a:r>
          </a:p>
          <a:p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4345200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158E44-BD3E-E14A-A4B3-A59F39BD8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   </a:t>
            </a:r>
            <a:r>
              <a:rPr kumimoji="1" lang="zh-CN" altLang="en-US" dirty="0"/>
              <a:t>享学讲师团队</a:t>
            </a:r>
          </a:p>
        </p:txBody>
      </p:sp>
      <p:sp>
        <p:nvSpPr>
          <p:cNvPr id="3" name="文本框 1">
            <a:extLst>
              <a:ext uri="{FF2B5EF4-FFF2-40B4-BE49-F238E27FC236}">
                <a16:creationId xmlns:a16="http://schemas.microsoft.com/office/drawing/2014/main" id="{EBAAC451-68B8-8D45-B5E5-BDCA1D96B203}"/>
              </a:ext>
            </a:extLst>
          </p:cNvPr>
          <p:cNvSpPr txBox="1"/>
          <p:nvPr/>
        </p:nvSpPr>
        <p:spPr>
          <a:xfrm>
            <a:off x="327934" y="4636637"/>
            <a:ext cx="2253069" cy="16296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Alvin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老师</a:t>
            </a:r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曾就业于三星中国研究院及小米旗下互联网公司担任</a:t>
            </a:r>
            <a:r>
              <a:rPr lang="en-US" altLang="zh-CN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Android</a:t>
            </a:r>
            <a:r>
              <a:rPr lang="zh-CN" altLang="en-US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任软件工程师及项目经理</a:t>
            </a:r>
          </a:p>
          <a:p>
            <a:pPr>
              <a:lnSpc>
                <a:spcPct val="130000"/>
              </a:lnSpc>
            </a:pPr>
            <a:r>
              <a:rPr lang="zh-CN" altLang="en-US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拥有扎实的</a:t>
            </a:r>
            <a:r>
              <a:rPr lang="en-US" altLang="zh-CN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C/Java </a:t>
            </a:r>
            <a:r>
              <a:rPr lang="zh-CN" altLang="en-US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基础，深入研究</a:t>
            </a:r>
            <a:r>
              <a:rPr lang="en-US" altLang="zh-CN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android</a:t>
            </a:r>
            <a:r>
              <a:rPr lang="zh-CN" altLang="en-US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系统多年。</a:t>
            </a:r>
            <a:endParaRPr lang="en-US" altLang="zh-CN" sz="1050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讲课形象生动，热情洋溢</a:t>
            </a:r>
          </a:p>
        </p:txBody>
      </p:sp>
      <p:sp>
        <p:nvSpPr>
          <p:cNvPr id="4" name="文本框 4">
            <a:extLst>
              <a:ext uri="{FF2B5EF4-FFF2-40B4-BE49-F238E27FC236}">
                <a16:creationId xmlns:a16="http://schemas.microsoft.com/office/drawing/2014/main" id="{5920EBF8-9850-3845-A80F-0CBFF12E9B95}"/>
              </a:ext>
            </a:extLst>
          </p:cNvPr>
          <p:cNvSpPr txBox="1"/>
          <p:nvPr/>
        </p:nvSpPr>
        <p:spPr>
          <a:xfrm>
            <a:off x="2677623" y="4636637"/>
            <a:ext cx="2063032" cy="204979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b="1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Lison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老师</a:t>
            </a:r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复旦大学工程硕士，专注技术十年，产品控、代码控，拥有丰富的项目经验，主持研发了多个成功上线的大型互联网项目。热爱互联网，热衷于各种Web技术，精通JAVA、J2EE和前端开发，擅长互联网高并发、高可靠架构设计，有丰富的实战经验。</a:t>
            </a:r>
            <a:endParaRPr lang="zh-CN" altLang="en-US" sz="105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5" name="文本框 5">
            <a:extLst>
              <a:ext uri="{FF2B5EF4-FFF2-40B4-BE49-F238E27FC236}">
                <a16:creationId xmlns:a16="http://schemas.microsoft.com/office/drawing/2014/main" id="{BEC5CA34-B1FA-0B44-8987-230C66ADD680}"/>
              </a:ext>
            </a:extLst>
          </p:cNvPr>
          <p:cNvSpPr txBox="1"/>
          <p:nvPr/>
        </p:nvSpPr>
        <p:spPr>
          <a:xfrm>
            <a:off x="7251261" y="4636637"/>
            <a:ext cx="2327098" cy="16296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Zero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老师</a:t>
            </a:r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050" dirty="0"/>
              <a:t>前阿里</a:t>
            </a:r>
            <a:r>
              <a:rPr lang="en-US" altLang="zh-CN" sz="1050" dirty="0"/>
              <a:t>P7</a:t>
            </a:r>
            <a:r>
              <a:rPr lang="zh-CN" altLang="en-US" sz="1050" dirty="0"/>
              <a:t>移动架构师，曾就职于</a:t>
            </a:r>
            <a:r>
              <a:rPr lang="en-US" altLang="zh-CN" sz="1050" dirty="0"/>
              <a:t>Nubia</a:t>
            </a:r>
            <a:r>
              <a:rPr lang="zh-CN" altLang="en-US" sz="1050" dirty="0"/>
              <a:t>等一线互联网公司。有多年的项目研发经验，精通</a:t>
            </a:r>
            <a:r>
              <a:rPr lang="en-US" altLang="zh-CN" sz="1050" dirty="0"/>
              <a:t>Android </a:t>
            </a:r>
            <a:r>
              <a:rPr lang="zh-CN" altLang="en-US" sz="1050" dirty="0"/>
              <a:t>高级控件开发，性能优化，多种开源框架开发经验，热爱代码，对</a:t>
            </a:r>
            <a:r>
              <a:rPr lang="en-US" altLang="zh-CN" sz="1050" dirty="0"/>
              <a:t>Android</a:t>
            </a:r>
            <a:r>
              <a:rPr lang="zh-CN" altLang="en-US" sz="1050" dirty="0"/>
              <a:t>情有独钟，讲课生动，有激情。</a:t>
            </a:r>
            <a:endParaRPr lang="zh-CN" altLang="en-US" sz="105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6" name="文本框 4">
            <a:extLst>
              <a:ext uri="{FF2B5EF4-FFF2-40B4-BE49-F238E27FC236}">
                <a16:creationId xmlns:a16="http://schemas.microsoft.com/office/drawing/2014/main" id="{DF56DD37-2287-0843-B135-2CEC209D1BA0}"/>
              </a:ext>
            </a:extLst>
          </p:cNvPr>
          <p:cNvSpPr txBox="1"/>
          <p:nvPr/>
        </p:nvSpPr>
        <p:spPr>
          <a:xfrm>
            <a:off x="4855498" y="4743830"/>
            <a:ext cx="2327928" cy="160915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Allen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老师</a:t>
            </a:r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国防科技大学计算机学院研究生毕业， 十余年</a:t>
            </a:r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Android </a:t>
            </a:r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及移动互联网开发经验，开发的软件有的被收购，有的进入了</a:t>
            </a:r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Google</a:t>
            </a:r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Play</a:t>
            </a:r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</a:t>
            </a:r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Top</a:t>
            </a:r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paid</a:t>
            </a:r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list</a:t>
            </a:r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，对全栈有自己独特的见解，热爱技术，热爱互联网，实战经验非常丰富。</a:t>
            </a:r>
          </a:p>
        </p:txBody>
      </p:sp>
      <p:pic>
        <p:nvPicPr>
          <p:cNvPr id="7" name="Picture 2" descr="C:\Users\dev\Desktop\微信图片_20180723142642.jpg">
            <a:extLst>
              <a:ext uri="{FF2B5EF4-FFF2-40B4-BE49-F238E27FC236}">
                <a16:creationId xmlns:a16="http://schemas.microsoft.com/office/drawing/2014/main" id="{08B3181B-C8F6-194C-A565-F06846A42A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6950" y="1595928"/>
            <a:ext cx="2277817" cy="2878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图片 7" descr="上半身_修改">
            <a:extLst>
              <a:ext uri="{FF2B5EF4-FFF2-40B4-BE49-F238E27FC236}">
                <a16:creationId xmlns:a16="http://schemas.microsoft.com/office/drawing/2014/main" id="{69611704-A146-304E-A3FC-ABEEE1691E64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34758" y="1595929"/>
            <a:ext cx="2367208" cy="287871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D3AD059-0624-134C-A55B-5979D27F04A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609951" y="1901167"/>
            <a:ext cx="2878712" cy="226823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C516116-7C4E-7A41-8F7C-029C043C49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30863" y="1595928"/>
            <a:ext cx="2327099" cy="2879013"/>
          </a:xfrm>
          <a:prstGeom prst="rect">
            <a:avLst/>
          </a:prstGeom>
        </p:spPr>
      </p:pic>
      <p:sp>
        <p:nvSpPr>
          <p:cNvPr id="11" name="文本框 4">
            <a:extLst>
              <a:ext uri="{FF2B5EF4-FFF2-40B4-BE49-F238E27FC236}">
                <a16:creationId xmlns:a16="http://schemas.microsoft.com/office/drawing/2014/main" id="{6542CB51-9C0D-9741-A739-4AA8BFF61A08}"/>
              </a:ext>
            </a:extLst>
          </p:cNvPr>
          <p:cNvSpPr txBox="1"/>
          <p:nvPr/>
        </p:nvSpPr>
        <p:spPr>
          <a:xfrm>
            <a:off x="9690642" y="4636637"/>
            <a:ext cx="2063032" cy="179497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Lance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老师</a:t>
            </a:r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某游戏公司主程，前爱奇艺高级工程师。多年移动平台开发经验，涉猎广泛，热爱技术与研究。主要对</a:t>
            </a:r>
            <a:r>
              <a:rPr lang="en-US" altLang="zh-CN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NDK</a:t>
            </a:r>
            <a:r>
              <a:rPr lang="zh-CN" altLang="en-US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、架构与性能优化拥有深入的理解及开发经验。授课严谨负责。</a:t>
            </a:r>
            <a:endParaRPr lang="en-US" altLang="zh-CN" sz="1050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97F95333-61B9-0D4B-AE1E-4313A72357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22911" y="1595928"/>
            <a:ext cx="2147963" cy="2878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9653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E33B59-1999-4A4D-A97C-8BED1C0B28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 </a:t>
            </a:r>
            <a:r>
              <a:rPr lang="zh-CN" altLang="en-US" b="1" dirty="0"/>
              <a:t>  </a:t>
            </a:r>
            <a:r>
              <a:rPr lang="en-US" altLang="zh-CN" b="1" dirty="0"/>
              <a:t>3.5.4</a:t>
            </a:r>
            <a:r>
              <a:rPr lang="zh-CN" altLang="en-US" b="1" dirty="0"/>
              <a:t> </a:t>
            </a:r>
            <a:r>
              <a:rPr lang="en-US" b="1" dirty="0" err="1"/>
              <a:t>Webview</a:t>
            </a:r>
            <a:r>
              <a:rPr lang="zh-CN" altLang="en-US" b="1" dirty="0"/>
              <a:t>类常用方法</a:t>
            </a:r>
            <a:r>
              <a:rPr lang="en-US" altLang="zh-CN" b="1" dirty="0"/>
              <a:t>—</a:t>
            </a:r>
            <a:r>
              <a:rPr lang="zh-CN" altLang="en-US" b="1" dirty="0"/>
              <a:t>清除缓存数据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9A039DF-28DF-4141-B332-8BA00A4ED91B}"/>
              </a:ext>
            </a:extLst>
          </p:cNvPr>
          <p:cNvSpPr/>
          <p:nvPr/>
        </p:nvSpPr>
        <p:spPr>
          <a:xfrm>
            <a:off x="406400" y="1427818"/>
            <a:ext cx="936752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929292"/>
                </a:solidFill>
              </a:rPr>
              <a:t>//</a:t>
            </a:r>
            <a:r>
              <a:rPr lang="zh-CN" altLang="en-US" dirty="0">
                <a:solidFill>
                  <a:srgbClr val="929292"/>
                </a:solidFill>
              </a:rPr>
              <a:t>清除网页访问留下的缓存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en-US" altLang="zh-CN" dirty="0">
                <a:solidFill>
                  <a:srgbClr val="929292"/>
                </a:solidFill>
              </a:rPr>
              <a:t>//</a:t>
            </a:r>
            <a:r>
              <a:rPr lang="zh-CN" altLang="en-US" dirty="0">
                <a:solidFill>
                  <a:srgbClr val="929292"/>
                </a:solidFill>
              </a:rPr>
              <a:t>由于内核缓存是全局的因此这个方法不仅仅针对</a:t>
            </a:r>
            <a:r>
              <a:rPr lang="en-US" dirty="0" err="1">
                <a:solidFill>
                  <a:srgbClr val="929292"/>
                </a:solidFill>
              </a:rPr>
              <a:t>webview</a:t>
            </a:r>
            <a:r>
              <a:rPr lang="zh-CN" altLang="en-US" dirty="0">
                <a:solidFill>
                  <a:srgbClr val="929292"/>
                </a:solidFill>
              </a:rPr>
              <a:t>而是针对整个应用程序</a:t>
            </a:r>
            <a:r>
              <a:rPr lang="en-US" altLang="zh-CN" dirty="0">
                <a:solidFill>
                  <a:srgbClr val="929292"/>
                </a:solidFill>
              </a:rPr>
              <a:t>.</a:t>
            </a:r>
            <a:r>
              <a:rPr lang="zh-CN" altLang="en-US" dirty="0"/>
              <a:t> </a:t>
            </a:r>
            <a:r>
              <a:rPr lang="en-US" dirty="0" err="1"/>
              <a:t>Webview.clearCache</a:t>
            </a:r>
            <a:r>
              <a:rPr lang="en-US" dirty="0"/>
              <a:t>(</a:t>
            </a:r>
            <a:r>
              <a:rPr lang="en-US" dirty="0">
                <a:solidFill>
                  <a:srgbClr val="56B6C2"/>
                </a:solidFill>
              </a:rPr>
              <a:t>true</a:t>
            </a:r>
            <a:r>
              <a:rPr lang="en-US" dirty="0"/>
              <a:t>); </a:t>
            </a:r>
          </a:p>
          <a:p>
            <a:endParaRPr lang="en-US" dirty="0">
              <a:solidFill>
                <a:srgbClr val="929292"/>
              </a:solidFill>
            </a:endParaRPr>
          </a:p>
          <a:p>
            <a:r>
              <a:rPr lang="en-US" dirty="0">
                <a:solidFill>
                  <a:srgbClr val="929292"/>
                </a:solidFill>
              </a:rPr>
              <a:t>//</a:t>
            </a:r>
            <a:r>
              <a:rPr lang="zh-CN" altLang="en-US" dirty="0">
                <a:solidFill>
                  <a:srgbClr val="929292"/>
                </a:solidFill>
              </a:rPr>
              <a:t>清除当前</a:t>
            </a:r>
            <a:r>
              <a:rPr lang="en-US" dirty="0" err="1">
                <a:solidFill>
                  <a:srgbClr val="929292"/>
                </a:solidFill>
              </a:rPr>
              <a:t>webview</a:t>
            </a:r>
            <a:r>
              <a:rPr lang="zh-CN" altLang="en-US" dirty="0">
                <a:solidFill>
                  <a:srgbClr val="929292"/>
                </a:solidFill>
              </a:rPr>
              <a:t>访问的历史记录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en-US" altLang="zh-CN" dirty="0">
                <a:solidFill>
                  <a:srgbClr val="929292"/>
                </a:solidFill>
              </a:rPr>
              <a:t>//</a:t>
            </a:r>
            <a:r>
              <a:rPr lang="zh-CN" altLang="en-US" dirty="0">
                <a:solidFill>
                  <a:srgbClr val="929292"/>
                </a:solidFill>
              </a:rPr>
              <a:t>只会</a:t>
            </a:r>
            <a:r>
              <a:rPr lang="en-US" dirty="0" err="1">
                <a:solidFill>
                  <a:srgbClr val="929292"/>
                </a:solidFill>
              </a:rPr>
              <a:t>webview</a:t>
            </a:r>
            <a:r>
              <a:rPr lang="zh-CN" altLang="en-US" dirty="0">
                <a:solidFill>
                  <a:srgbClr val="929292"/>
                </a:solidFill>
              </a:rPr>
              <a:t>访问历史记录里的所有记录除了当前访问记录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en-US" dirty="0" err="1"/>
              <a:t>Webview.clearHistory</a:t>
            </a:r>
            <a:r>
              <a:rPr lang="en-US" dirty="0"/>
              <a:t>()； </a:t>
            </a:r>
          </a:p>
          <a:p>
            <a:endParaRPr lang="en-US" dirty="0">
              <a:solidFill>
                <a:srgbClr val="929292"/>
              </a:solidFill>
            </a:endParaRPr>
          </a:p>
          <a:p>
            <a:r>
              <a:rPr lang="en-US" dirty="0">
                <a:solidFill>
                  <a:srgbClr val="929292"/>
                </a:solidFill>
              </a:rPr>
              <a:t>//</a:t>
            </a:r>
            <a:r>
              <a:rPr lang="zh-CN" altLang="en-US" dirty="0">
                <a:solidFill>
                  <a:srgbClr val="929292"/>
                </a:solidFill>
              </a:rPr>
              <a:t>这个</a:t>
            </a:r>
            <a:r>
              <a:rPr lang="en-US" dirty="0" err="1">
                <a:solidFill>
                  <a:srgbClr val="929292"/>
                </a:solidFill>
              </a:rPr>
              <a:t>api</a:t>
            </a:r>
            <a:r>
              <a:rPr lang="zh-CN" altLang="en-US" dirty="0">
                <a:solidFill>
                  <a:srgbClr val="929292"/>
                </a:solidFill>
              </a:rPr>
              <a:t>仅仅清除自动完成填充的表单数据，并不会清除</a:t>
            </a:r>
            <a:r>
              <a:rPr lang="en-US" dirty="0">
                <a:solidFill>
                  <a:srgbClr val="929292"/>
                </a:solidFill>
              </a:rPr>
              <a:t>WebView</a:t>
            </a:r>
            <a:r>
              <a:rPr lang="zh-CN" altLang="en-US" dirty="0">
                <a:solidFill>
                  <a:srgbClr val="929292"/>
                </a:solidFill>
              </a:rPr>
              <a:t>存储到本地的数据</a:t>
            </a:r>
            <a:r>
              <a:rPr lang="zh-CN" altLang="en-US" dirty="0"/>
              <a:t> </a:t>
            </a:r>
            <a:r>
              <a:rPr lang="en-US" dirty="0" err="1"/>
              <a:t>Webview.clearFormData</a:t>
            </a:r>
            <a:r>
              <a:rPr lang="en-US" dirty="0"/>
              <a:t>()；</a:t>
            </a:r>
          </a:p>
        </p:txBody>
      </p:sp>
    </p:spTree>
    <p:extLst>
      <p:ext uri="{BB962C8B-B14F-4D97-AF65-F5344CB8AC3E}">
        <p14:creationId xmlns:p14="http://schemas.microsoft.com/office/powerpoint/2010/main" val="7401334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BD067D-7A9D-0E49-B32A-DAD980B92D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 </a:t>
            </a:r>
            <a:r>
              <a:rPr lang="zh-CN" altLang="en-US" b="1" dirty="0"/>
              <a:t>  </a:t>
            </a:r>
            <a:r>
              <a:rPr lang="en-US" altLang="zh-CN" b="1" dirty="0"/>
              <a:t>3.6.1</a:t>
            </a:r>
            <a:r>
              <a:rPr lang="zh-CN" altLang="en-US" b="1" dirty="0"/>
              <a:t> </a:t>
            </a:r>
            <a:r>
              <a:rPr lang="en-US" b="1" dirty="0" err="1"/>
              <a:t>WebSettings</a:t>
            </a:r>
            <a:r>
              <a:rPr lang="zh-CN" altLang="en-US" b="1" dirty="0"/>
              <a:t>类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8FE76AF-F30C-AC47-8FF8-680054C04E93}"/>
              </a:ext>
            </a:extLst>
          </p:cNvPr>
          <p:cNvSpPr/>
          <p:nvPr/>
        </p:nvSpPr>
        <p:spPr>
          <a:xfrm>
            <a:off x="375920" y="1270728"/>
            <a:ext cx="10739120" cy="50475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rgbClr val="929292"/>
                </a:solidFill>
              </a:rPr>
              <a:t>//</a:t>
            </a:r>
            <a:r>
              <a:rPr lang="zh-CN" altLang="en-US" sz="1400" dirty="0">
                <a:solidFill>
                  <a:srgbClr val="929292"/>
                </a:solidFill>
              </a:rPr>
              <a:t>声明</a:t>
            </a:r>
            <a:r>
              <a:rPr lang="en-US" sz="1400" dirty="0" err="1">
                <a:solidFill>
                  <a:srgbClr val="929292"/>
                </a:solidFill>
              </a:rPr>
              <a:t>WebSettings</a:t>
            </a:r>
            <a:r>
              <a:rPr lang="zh-CN" altLang="en-US" sz="1400" dirty="0">
                <a:solidFill>
                  <a:srgbClr val="929292"/>
                </a:solidFill>
              </a:rPr>
              <a:t>子类</a:t>
            </a:r>
            <a:r>
              <a:rPr lang="zh-CN" altLang="en-US" sz="1400" dirty="0"/>
              <a:t> </a:t>
            </a:r>
            <a:endParaRPr lang="en-US" altLang="zh-CN" sz="1400" dirty="0"/>
          </a:p>
          <a:p>
            <a:r>
              <a:rPr lang="en-US" sz="1400" dirty="0" err="1"/>
              <a:t>WebSettings</a:t>
            </a:r>
            <a:r>
              <a:rPr lang="en-US" sz="1400" dirty="0"/>
              <a:t> </a:t>
            </a:r>
            <a:r>
              <a:rPr lang="en-US" sz="1400" dirty="0" err="1"/>
              <a:t>webSettings</a:t>
            </a:r>
            <a:r>
              <a:rPr lang="en-US" sz="1400" dirty="0"/>
              <a:t> = </a:t>
            </a:r>
            <a:r>
              <a:rPr lang="en-US" sz="1400" dirty="0" err="1"/>
              <a:t>webView.getSettings</a:t>
            </a:r>
            <a:r>
              <a:rPr lang="en-US" sz="1400" dirty="0"/>
              <a:t>(); </a:t>
            </a:r>
          </a:p>
          <a:p>
            <a:r>
              <a:rPr lang="en-US" sz="1400" dirty="0">
                <a:solidFill>
                  <a:srgbClr val="929292"/>
                </a:solidFill>
              </a:rPr>
              <a:t>//</a:t>
            </a:r>
            <a:r>
              <a:rPr lang="zh-CN" altLang="en-US" sz="1400" dirty="0">
                <a:solidFill>
                  <a:srgbClr val="929292"/>
                </a:solidFill>
              </a:rPr>
              <a:t>如果访问的页面中要与</a:t>
            </a:r>
            <a:r>
              <a:rPr lang="en-US" sz="1400" dirty="0" err="1">
                <a:solidFill>
                  <a:srgbClr val="929292"/>
                </a:solidFill>
              </a:rPr>
              <a:t>Javascript</a:t>
            </a:r>
            <a:r>
              <a:rPr lang="zh-CN" altLang="en-US" sz="1400" dirty="0">
                <a:solidFill>
                  <a:srgbClr val="929292"/>
                </a:solidFill>
              </a:rPr>
              <a:t>交互，则</a:t>
            </a:r>
            <a:r>
              <a:rPr lang="en-US" sz="1400" dirty="0" err="1">
                <a:solidFill>
                  <a:srgbClr val="929292"/>
                </a:solidFill>
              </a:rPr>
              <a:t>webview</a:t>
            </a:r>
            <a:r>
              <a:rPr lang="zh-CN" altLang="en-US" sz="1400" dirty="0">
                <a:solidFill>
                  <a:srgbClr val="929292"/>
                </a:solidFill>
              </a:rPr>
              <a:t>必须设置支持</a:t>
            </a:r>
            <a:r>
              <a:rPr lang="en-US" sz="1400" dirty="0" err="1">
                <a:solidFill>
                  <a:srgbClr val="929292"/>
                </a:solidFill>
              </a:rPr>
              <a:t>Javascript</a:t>
            </a:r>
            <a:r>
              <a:rPr lang="en-US" sz="1400" dirty="0"/>
              <a:t> </a:t>
            </a:r>
          </a:p>
          <a:p>
            <a:r>
              <a:rPr lang="en-US" sz="1400" dirty="0" err="1"/>
              <a:t>webSettings.setJavaScriptEnabled</a:t>
            </a:r>
            <a:r>
              <a:rPr lang="en-US" sz="1400" dirty="0"/>
              <a:t>(</a:t>
            </a:r>
            <a:r>
              <a:rPr lang="en-US" sz="1400" dirty="0">
                <a:solidFill>
                  <a:srgbClr val="56B6C2"/>
                </a:solidFill>
              </a:rPr>
              <a:t>true</a:t>
            </a:r>
            <a:r>
              <a:rPr lang="en-US" sz="1400" dirty="0"/>
              <a:t>); </a:t>
            </a:r>
          </a:p>
          <a:p>
            <a:r>
              <a:rPr lang="en-US" sz="1400" dirty="0">
                <a:solidFill>
                  <a:srgbClr val="929292"/>
                </a:solidFill>
              </a:rPr>
              <a:t>// </a:t>
            </a:r>
            <a:r>
              <a:rPr lang="zh-CN" altLang="en-US" sz="1400" dirty="0">
                <a:solidFill>
                  <a:srgbClr val="929292"/>
                </a:solidFill>
              </a:rPr>
              <a:t>若加载的 </a:t>
            </a:r>
            <a:r>
              <a:rPr lang="en-US" sz="1400" dirty="0">
                <a:solidFill>
                  <a:srgbClr val="929292"/>
                </a:solidFill>
              </a:rPr>
              <a:t>html </a:t>
            </a:r>
            <a:r>
              <a:rPr lang="zh-CN" altLang="en-US" sz="1400" dirty="0">
                <a:solidFill>
                  <a:srgbClr val="929292"/>
                </a:solidFill>
              </a:rPr>
              <a:t>里有</a:t>
            </a:r>
            <a:r>
              <a:rPr lang="en-US" sz="1400" dirty="0">
                <a:solidFill>
                  <a:srgbClr val="929292"/>
                </a:solidFill>
              </a:rPr>
              <a:t>JS </a:t>
            </a:r>
            <a:r>
              <a:rPr lang="zh-CN" altLang="en-US" sz="1400" dirty="0">
                <a:solidFill>
                  <a:srgbClr val="929292"/>
                </a:solidFill>
              </a:rPr>
              <a:t>在执行动画等操作，会造成资源浪费（</a:t>
            </a:r>
            <a:r>
              <a:rPr lang="en-US" sz="1400" dirty="0">
                <a:solidFill>
                  <a:srgbClr val="929292"/>
                </a:solidFill>
              </a:rPr>
              <a:t>CPU、</a:t>
            </a:r>
            <a:r>
              <a:rPr lang="zh-CN" altLang="en-US" sz="1400" dirty="0">
                <a:solidFill>
                  <a:srgbClr val="929292"/>
                </a:solidFill>
              </a:rPr>
              <a:t>电量）</a:t>
            </a:r>
            <a:r>
              <a:rPr lang="zh-CN" altLang="en-US" sz="1400" dirty="0"/>
              <a:t> </a:t>
            </a:r>
            <a:endParaRPr lang="en-US" altLang="zh-CN" sz="1400" dirty="0"/>
          </a:p>
          <a:p>
            <a:r>
              <a:rPr lang="en-US" altLang="zh-CN" sz="1400" dirty="0">
                <a:solidFill>
                  <a:srgbClr val="929292"/>
                </a:solidFill>
              </a:rPr>
              <a:t>// </a:t>
            </a:r>
            <a:r>
              <a:rPr lang="zh-CN" altLang="en-US" sz="1400" dirty="0">
                <a:solidFill>
                  <a:srgbClr val="929292"/>
                </a:solidFill>
              </a:rPr>
              <a:t>在 </a:t>
            </a:r>
            <a:r>
              <a:rPr lang="en-US" sz="1400" dirty="0" err="1">
                <a:solidFill>
                  <a:srgbClr val="929292"/>
                </a:solidFill>
              </a:rPr>
              <a:t>onStop</a:t>
            </a:r>
            <a:r>
              <a:rPr lang="en-US" sz="1400" dirty="0">
                <a:solidFill>
                  <a:srgbClr val="929292"/>
                </a:solidFill>
              </a:rPr>
              <a:t> </a:t>
            </a:r>
            <a:r>
              <a:rPr lang="zh-CN" altLang="en-US" sz="1400" dirty="0">
                <a:solidFill>
                  <a:srgbClr val="929292"/>
                </a:solidFill>
              </a:rPr>
              <a:t>和 </a:t>
            </a:r>
            <a:r>
              <a:rPr lang="en-US" sz="1400" dirty="0" err="1">
                <a:solidFill>
                  <a:srgbClr val="929292"/>
                </a:solidFill>
              </a:rPr>
              <a:t>onResume</a:t>
            </a:r>
            <a:r>
              <a:rPr lang="en-US" sz="1400" dirty="0">
                <a:solidFill>
                  <a:srgbClr val="929292"/>
                </a:solidFill>
              </a:rPr>
              <a:t> </a:t>
            </a:r>
            <a:r>
              <a:rPr lang="zh-CN" altLang="en-US" sz="1400" dirty="0">
                <a:solidFill>
                  <a:srgbClr val="929292"/>
                </a:solidFill>
              </a:rPr>
              <a:t>里分别把 </a:t>
            </a:r>
            <a:r>
              <a:rPr lang="en-US" sz="1400" dirty="0" err="1">
                <a:solidFill>
                  <a:srgbClr val="929292"/>
                </a:solidFill>
              </a:rPr>
              <a:t>setJavaScriptEnabled</a:t>
            </a:r>
            <a:r>
              <a:rPr lang="en-US" sz="1400" dirty="0">
                <a:solidFill>
                  <a:srgbClr val="929292"/>
                </a:solidFill>
              </a:rPr>
              <a:t>() </a:t>
            </a:r>
            <a:r>
              <a:rPr lang="zh-CN" altLang="en-US" sz="1400" dirty="0">
                <a:solidFill>
                  <a:srgbClr val="929292"/>
                </a:solidFill>
              </a:rPr>
              <a:t>给设置成 </a:t>
            </a:r>
            <a:r>
              <a:rPr lang="en-US" sz="1400" dirty="0">
                <a:solidFill>
                  <a:srgbClr val="929292"/>
                </a:solidFill>
              </a:rPr>
              <a:t>false </a:t>
            </a:r>
            <a:r>
              <a:rPr lang="zh-CN" altLang="en-US" sz="1400" dirty="0">
                <a:solidFill>
                  <a:srgbClr val="929292"/>
                </a:solidFill>
              </a:rPr>
              <a:t>和 </a:t>
            </a:r>
            <a:r>
              <a:rPr lang="en-US" sz="1400" dirty="0">
                <a:solidFill>
                  <a:srgbClr val="929292"/>
                </a:solidFill>
              </a:rPr>
              <a:t>true </a:t>
            </a:r>
            <a:r>
              <a:rPr lang="zh-CN" altLang="en-US" sz="1400" dirty="0">
                <a:solidFill>
                  <a:srgbClr val="929292"/>
                </a:solidFill>
              </a:rPr>
              <a:t>即可</a:t>
            </a:r>
            <a:r>
              <a:rPr lang="zh-CN" altLang="en-US" sz="1400" dirty="0"/>
              <a:t> </a:t>
            </a:r>
            <a:endParaRPr lang="en-US" altLang="zh-CN" sz="1400" dirty="0"/>
          </a:p>
          <a:p>
            <a:r>
              <a:rPr lang="en-US" altLang="zh-CN" sz="1400" dirty="0">
                <a:solidFill>
                  <a:srgbClr val="929292"/>
                </a:solidFill>
              </a:rPr>
              <a:t>//</a:t>
            </a:r>
            <a:r>
              <a:rPr lang="zh-CN" altLang="en-US" sz="1400" dirty="0">
                <a:solidFill>
                  <a:srgbClr val="929292"/>
                </a:solidFill>
              </a:rPr>
              <a:t>支持插件</a:t>
            </a:r>
            <a:r>
              <a:rPr lang="zh-CN" altLang="en-US" sz="1400" dirty="0"/>
              <a:t> </a:t>
            </a:r>
            <a:endParaRPr lang="en-US" altLang="zh-CN" sz="1400" dirty="0"/>
          </a:p>
          <a:p>
            <a:r>
              <a:rPr lang="en-US" sz="1400" dirty="0" err="1"/>
              <a:t>webSettings.setPluginsEnabled</a:t>
            </a:r>
            <a:r>
              <a:rPr lang="en-US" sz="1400" dirty="0"/>
              <a:t>(</a:t>
            </a:r>
            <a:r>
              <a:rPr lang="en-US" sz="1400" dirty="0">
                <a:solidFill>
                  <a:srgbClr val="56B6C2"/>
                </a:solidFill>
              </a:rPr>
              <a:t>true</a:t>
            </a:r>
            <a:r>
              <a:rPr lang="en-US" sz="1400" dirty="0"/>
              <a:t>); </a:t>
            </a:r>
          </a:p>
          <a:p>
            <a:r>
              <a:rPr lang="en-US" sz="1400" dirty="0">
                <a:solidFill>
                  <a:srgbClr val="929292"/>
                </a:solidFill>
              </a:rPr>
              <a:t>//</a:t>
            </a:r>
            <a:r>
              <a:rPr lang="zh-CN" altLang="en-US" sz="1400" dirty="0">
                <a:solidFill>
                  <a:srgbClr val="929292"/>
                </a:solidFill>
              </a:rPr>
              <a:t>设置自适应屏幕，两者合用</a:t>
            </a:r>
            <a:r>
              <a:rPr lang="zh-CN" altLang="en-US" sz="1400" dirty="0"/>
              <a:t> </a:t>
            </a:r>
            <a:endParaRPr lang="en-US" altLang="zh-CN" sz="1400" dirty="0"/>
          </a:p>
          <a:p>
            <a:r>
              <a:rPr lang="en-US" sz="1400" dirty="0" err="1"/>
              <a:t>webSettings.setUseWideViewPort</a:t>
            </a:r>
            <a:r>
              <a:rPr lang="en-US" sz="1400" dirty="0"/>
              <a:t>(</a:t>
            </a:r>
            <a:r>
              <a:rPr lang="en-US" sz="1400" dirty="0">
                <a:solidFill>
                  <a:srgbClr val="56B6C2"/>
                </a:solidFill>
              </a:rPr>
              <a:t>true</a:t>
            </a:r>
            <a:r>
              <a:rPr lang="en-US" sz="1400" dirty="0"/>
              <a:t>); </a:t>
            </a:r>
            <a:r>
              <a:rPr lang="en-US" sz="1400" dirty="0">
                <a:solidFill>
                  <a:srgbClr val="929292"/>
                </a:solidFill>
              </a:rPr>
              <a:t>//</a:t>
            </a:r>
            <a:r>
              <a:rPr lang="zh-CN" altLang="en-US" sz="1400" dirty="0">
                <a:solidFill>
                  <a:srgbClr val="929292"/>
                </a:solidFill>
              </a:rPr>
              <a:t>将图片调整到适合</a:t>
            </a:r>
            <a:r>
              <a:rPr lang="en-US" sz="1400" dirty="0" err="1">
                <a:solidFill>
                  <a:srgbClr val="929292"/>
                </a:solidFill>
              </a:rPr>
              <a:t>webview</a:t>
            </a:r>
            <a:r>
              <a:rPr lang="zh-CN" altLang="en-US" sz="1400" dirty="0">
                <a:solidFill>
                  <a:srgbClr val="929292"/>
                </a:solidFill>
              </a:rPr>
              <a:t>的大小 </a:t>
            </a:r>
            <a:endParaRPr lang="en-US" altLang="zh-CN" sz="1400" dirty="0">
              <a:solidFill>
                <a:srgbClr val="929292"/>
              </a:solidFill>
            </a:endParaRPr>
          </a:p>
          <a:p>
            <a:r>
              <a:rPr lang="en-US" sz="1400" dirty="0" err="1"/>
              <a:t>webSettings.setLoadWithOverviewMode</a:t>
            </a:r>
            <a:r>
              <a:rPr lang="en-US" sz="1400" dirty="0"/>
              <a:t>(</a:t>
            </a:r>
            <a:r>
              <a:rPr lang="en-US" sz="1400" dirty="0">
                <a:solidFill>
                  <a:srgbClr val="56B6C2"/>
                </a:solidFill>
              </a:rPr>
              <a:t>true</a:t>
            </a:r>
            <a:r>
              <a:rPr lang="en-US" sz="1400" dirty="0"/>
              <a:t>); </a:t>
            </a:r>
            <a:r>
              <a:rPr lang="en-US" sz="1400" dirty="0">
                <a:solidFill>
                  <a:srgbClr val="929292"/>
                </a:solidFill>
              </a:rPr>
              <a:t>// </a:t>
            </a:r>
            <a:r>
              <a:rPr lang="zh-CN" altLang="en-US" sz="1400" dirty="0">
                <a:solidFill>
                  <a:srgbClr val="929292"/>
                </a:solidFill>
              </a:rPr>
              <a:t>缩放至屏幕的大小</a:t>
            </a:r>
            <a:r>
              <a:rPr lang="zh-CN" altLang="en-US" sz="1400" dirty="0"/>
              <a:t> </a:t>
            </a:r>
            <a:endParaRPr lang="en-US" altLang="zh-CN" sz="1400" dirty="0"/>
          </a:p>
          <a:p>
            <a:endParaRPr lang="en-US" altLang="zh-CN" sz="1400" dirty="0"/>
          </a:p>
          <a:p>
            <a:r>
              <a:rPr lang="en-US" altLang="zh-CN" sz="1400" dirty="0">
                <a:solidFill>
                  <a:srgbClr val="929292"/>
                </a:solidFill>
              </a:rPr>
              <a:t>//</a:t>
            </a:r>
            <a:r>
              <a:rPr lang="zh-CN" altLang="en-US" sz="1400" dirty="0">
                <a:solidFill>
                  <a:srgbClr val="929292"/>
                </a:solidFill>
              </a:rPr>
              <a:t>缩放操作</a:t>
            </a:r>
            <a:r>
              <a:rPr lang="zh-CN" altLang="en-US" sz="1400" dirty="0"/>
              <a:t> </a:t>
            </a:r>
            <a:endParaRPr lang="en-US" altLang="zh-CN" sz="1400" dirty="0"/>
          </a:p>
          <a:p>
            <a:r>
              <a:rPr lang="en-US" sz="1400" dirty="0" err="1"/>
              <a:t>webSettings.setSupportZoom</a:t>
            </a:r>
            <a:r>
              <a:rPr lang="en-US" sz="1400" dirty="0"/>
              <a:t>(</a:t>
            </a:r>
            <a:r>
              <a:rPr lang="en-US" sz="1400" dirty="0">
                <a:solidFill>
                  <a:srgbClr val="56B6C2"/>
                </a:solidFill>
              </a:rPr>
              <a:t>true</a:t>
            </a:r>
            <a:r>
              <a:rPr lang="en-US" sz="1400" dirty="0"/>
              <a:t>); </a:t>
            </a:r>
            <a:r>
              <a:rPr lang="en-US" sz="1400" dirty="0">
                <a:solidFill>
                  <a:srgbClr val="929292"/>
                </a:solidFill>
              </a:rPr>
              <a:t>//</a:t>
            </a:r>
            <a:r>
              <a:rPr lang="zh-CN" altLang="en-US" sz="1400" dirty="0">
                <a:solidFill>
                  <a:srgbClr val="929292"/>
                </a:solidFill>
              </a:rPr>
              <a:t>支持缩放，默认为</a:t>
            </a:r>
            <a:r>
              <a:rPr lang="en-US" sz="1400" dirty="0">
                <a:solidFill>
                  <a:srgbClr val="929292"/>
                </a:solidFill>
              </a:rPr>
              <a:t>true。</a:t>
            </a:r>
            <a:r>
              <a:rPr lang="zh-CN" altLang="en-US" sz="1400" dirty="0">
                <a:solidFill>
                  <a:srgbClr val="929292"/>
                </a:solidFill>
              </a:rPr>
              <a:t>是下面那个的前提。</a:t>
            </a:r>
            <a:r>
              <a:rPr lang="zh-CN" altLang="en-US" sz="1400" dirty="0"/>
              <a:t> </a:t>
            </a:r>
            <a:endParaRPr lang="en-US" altLang="zh-CN" sz="1400" dirty="0"/>
          </a:p>
          <a:p>
            <a:r>
              <a:rPr lang="en-US" sz="1400" dirty="0" err="1"/>
              <a:t>webSettings.setBuiltInZoomControls</a:t>
            </a:r>
            <a:r>
              <a:rPr lang="en-US" sz="1400" dirty="0"/>
              <a:t>(</a:t>
            </a:r>
            <a:r>
              <a:rPr lang="en-US" sz="1400" dirty="0">
                <a:solidFill>
                  <a:srgbClr val="56B6C2"/>
                </a:solidFill>
              </a:rPr>
              <a:t>true</a:t>
            </a:r>
            <a:r>
              <a:rPr lang="en-US" sz="1400" dirty="0"/>
              <a:t>); </a:t>
            </a:r>
            <a:r>
              <a:rPr lang="en-US" sz="1400" dirty="0">
                <a:solidFill>
                  <a:srgbClr val="929292"/>
                </a:solidFill>
              </a:rPr>
              <a:t>//</a:t>
            </a:r>
            <a:r>
              <a:rPr lang="zh-CN" altLang="en-US" sz="1400" dirty="0">
                <a:solidFill>
                  <a:srgbClr val="929292"/>
                </a:solidFill>
              </a:rPr>
              <a:t>设置内置的缩放控件。若为</a:t>
            </a:r>
            <a:r>
              <a:rPr lang="en-US" sz="1400" dirty="0">
                <a:solidFill>
                  <a:srgbClr val="929292"/>
                </a:solidFill>
              </a:rPr>
              <a:t>false，</a:t>
            </a:r>
            <a:r>
              <a:rPr lang="zh-CN" altLang="en-US" sz="1400" dirty="0">
                <a:solidFill>
                  <a:srgbClr val="929292"/>
                </a:solidFill>
              </a:rPr>
              <a:t>则该</a:t>
            </a:r>
            <a:r>
              <a:rPr lang="en-US" sz="1400" dirty="0">
                <a:solidFill>
                  <a:srgbClr val="929292"/>
                </a:solidFill>
              </a:rPr>
              <a:t>WebView</a:t>
            </a:r>
            <a:r>
              <a:rPr lang="zh-CN" altLang="en-US" sz="1400" dirty="0">
                <a:solidFill>
                  <a:srgbClr val="929292"/>
                </a:solidFill>
              </a:rPr>
              <a:t>不可缩放</a:t>
            </a:r>
            <a:r>
              <a:rPr lang="zh-CN" altLang="en-US" sz="1400" dirty="0"/>
              <a:t> </a:t>
            </a:r>
            <a:r>
              <a:rPr lang="en-US" sz="1400" dirty="0" err="1"/>
              <a:t>webSettings.setDisplayZoomControls</a:t>
            </a:r>
            <a:r>
              <a:rPr lang="en-US" sz="1400" dirty="0"/>
              <a:t>(</a:t>
            </a:r>
            <a:r>
              <a:rPr lang="en-US" sz="1400" dirty="0">
                <a:solidFill>
                  <a:srgbClr val="56B6C2"/>
                </a:solidFill>
              </a:rPr>
              <a:t>false</a:t>
            </a:r>
            <a:r>
              <a:rPr lang="en-US" sz="1400" dirty="0"/>
              <a:t>); </a:t>
            </a:r>
            <a:r>
              <a:rPr lang="en-US" sz="1400" dirty="0">
                <a:solidFill>
                  <a:srgbClr val="929292"/>
                </a:solidFill>
              </a:rPr>
              <a:t>//</a:t>
            </a:r>
            <a:r>
              <a:rPr lang="zh-CN" altLang="en-US" sz="1400" dirty="0">
                <a:solidFill>
                  <a:srgbClr val="929292"/>
                </a:solidFill>
              </a:rPr>
              <a:t>隐藏原生的缩放控件</a:t>
            </a:r>
            <a:r>
              <a:rPr lang="zh-CN" altLang="en-US" sz="1400" dirty="0"/>
              <a:t> </a:t>
            </a:r>
            <a:endParaRPr lang="en-US" altLang="zh-CN" sz="1400" dirty="0"/>
          </a:p>
          <a:p>
            <a:endParaRPr lang="en-US" altLang="zh-CN" sz="1400" dirty="0"/>
          </a:p>
          <a:p>
            <a:r>
              <a:rPr lang="en-US" altLang="zh-CN" sz="1400" dirty="0">
                <a:solidFill>
                  <a:srgbClr val="929292"/>
                </a:solidFill>
              </a:rPr>
              <a:t>//</a:t>
            </a:r>
            <a:r>
              <a:rPr lang="zh-CN" altLang="en-US" sz="1400" dirty="0">
                <a:solidFill>
                  <a:srgbClr val="929292"/>
                </a:solidFill>
              </a:rPr>
              <a:t>其他细节操作</a:t>
            </a:r>
            <a:r>
              <a:rPr lang="zh-CN" altLang="en-US" sz="1400" dirty="0"/>
              <a:t> </a:t>
            </a:r>
            <a:endParaRPr lang="en-US" altLang="zh-CN" sz="1400" dirty="0"/>
          </a:p>
          <a:p>
            <a:r>
              <a:rPr lang="en-US" sz="1400" dirty="0" err="1"/>
              <a:t>webSettings.setCacheMode</a:t>
            </a:r>
            <a:r>
              <a:rPr lang="en-US" sz="1400" dirty="0"/>
              <a:t>(</a:t>
            </a:r>
            <a:r>
              <a:rPr lang="en-US" sz="1400" dirty="0" err="1"/>
              <a:t>WebSettings.LOAD_CACHE_ELSE_NETWORK</a:t>
            </a:r>
            <a:r>
              <a:rPr lang="en-US" sz="1400" dirty="0"/>
              <a:t>); </a:t>
            </a:r>
            <a:r>
              <a:rPr lang="en-US" sz="1400" dirty="0">
                <a:solidFill>
                  <a:srgbClr val="929292"/>
                </a:solidFill>
              </a:rPr>
              <a:t>//</a:t>
            </a:r>
            <a:r>
              <a:rPr lang="zh-CN" altLang="en-US" sz="1400" dirty="0">
                <a:solidFill>
                  <a:srgbClr val="929292"/>
                </a:solidFill>
              </a:rPr>
              <a:t>关闭</a:t>
            </a:r>
            <a:r>
              <a:rPr lang="en-US" sz="1400" dirty="0" err="1">
                <a:solidFill>
                  <a:srgbClr val="929292"/>
                </a:solidFill>
              </a:rPr>
              <a:t>webview</a:t>
            </a:r>
            <a:r>
              <a:rPr lang="zh-CN" altLang="en-US" sz="1400" dirty="0">
                <a:solidFill>
                  <a:srgbClr val="929292"/>
                </a:solidFill>
              </a:rPr>
              <a:t>中缓存 </a:t>
            </a:r>
            <a:endParaRPr lang="en-US" altLang="zh-CN" sz="1400" dirty="0">
              <a:solidFill>
                <a:srgbClr val="929292"/>
              </a:solidFill>
            </a:endParaRPr>
          </a:p>
          <a:p>
            <a:r>
              <a:rPr lang="en-US" sz="1400" dirty="0" err="1"/>
              <a:t>webSettings.setAllowFileAccess</a:t>
            </a:r>
            <a:r>
              <a:rPr lang="en-US" sz="1400" dirty="0"/>
              <a:t>(</a:t>
            </a:r>
            <a:r>
              <a:rPr lang="en-US" sz="1400" dirty="0">
                <a:solidFill>
                  <a:srgbClr val="56B6C2"/>
                </a:solidFill>
              </a:rPr>
              <a:t>true</a:t>
            </a:r>
            <a:r>
              <a:rPr lang="en-US" sz="1400" dirty="0"/>
              <a:t>); </a:t>
            </a:r>
            <a:r>
              <a:rPr lang="en-US" sz="1400" dirty="0">
                <a:solidFill>
                  <a:srgbClr val="929292"/>
                </a:solidFill>
              </a:rPr>
              <a:t>//</a:t>
            </a:r>
            <a:r>
              <a:rPr lang="zh-CN" altLang="en-US" sz="1400" dirty="0">
                <a:solidFill>
                  <a:srgbClr val="929292"/>
                </a:solidFill>
              </a:rPr>
              <a:t>设置可以访问文件 </a:t>
            </a:r>
            <a:endParaRPr lang="en-US" altLang="zh-CN" sz="1400" dirty="0">
              <a:solidFill>
                <a:srgbClr val="929292"/>
              </a:solidFill>
            </a:endParaRPr>
          </a:p>
          <a:p>
            <a:r>
              <a:rPr lang="en-US" sz="1400" dirty="0" err="1"/>
              <a:t>webSettings.setJavaScriptCanOpenWindowsAutomatically</a:t>
            </a:r>
            <a:r>
              <a:rPr lang="en-US" sz="1400" dirty="0"/>
              <a:t>(</a:t>
            </a:r>
            <a:r>
              <a:rPr lang="en-US" sz="1400" dirty="0">
                <a:solidFill>
                  <a:srgbClr val="56B6C2"/>
                </a:solidFill>
              </a:rPr>
              <a:t>true</a:t>
            </a:r>
            <a:r>
              <a:rPr lang="en-US" sz="1400" dirty="0"/>
              <a:t>); </a:t>
            </a:r>
            <a:r>
              <a:rPr lang="en-US" sz="1400" dirty="0">
                <a:solidFill>
                  <a:srgbClr val="929292"/>
                </a:solidFill>
              </a:rPr>
              <a:t>//</a:t>
            </a:r>
            <a:r>
              <a:rPr lang="zh-CN" altLang="en-US" sz="1400" dirty="0">
                <a:solidFill>
                  <a:srgbClr val="929292"/>
                </a:solidFill>
              </a:rPr>
              <a:t>支持通过</a:t>
            </a:r>
            <a:r>
              <a:rPr lang="en-US" sz="1400" dirty="0">
                <a:solidFill>
                  <a:srgbClr val="929292"/>
                </a:solidFill>
              </a:rPr>
              <a:t>JS</a:t>
            </a:r>
            <a:r>
              <a:rPr lang="zh-CN" altLang="en-US" sz="1400" dirty="0">
                <a:solidFill>
                  <a:srgbClr val="929292"/>
                </a:solidFill>
              </a:rPr>
              <a:t>打开新窗口 </a:t>
            </a:r>
            <a:endParaRPr lang="en-US" altLang="zh-CN" sz="1400" dirty="0">
              <a:solidFill>
                <a:srgbClr val="929292"/>
              </a:solidFill>
            </a:endParaRPr>
          </a:p>
          <a:p>
            <a:r>
              <a:rPr lang="en-US" sz="1400" dirty="0" err="1"/>
              <a:t>webSettings.setLoadsImagesAutomatically</a:t>
            </a:r>
            <a:r>
              <a:rPr lang="en-US" sz="1400" dirty="0"/>
              <a:t>(</a:t>
            </a:r>
            <a:r>
              <a:rPr lang="en-US" sz="1400" dirty="0">
                <a:solidFill>
                  <a:srgbClr val="56B6C2"/>
                </a:solidFill>
              </a:rPr>
              <a:t>true</a:t>
            </a:r>
            <a:r>
              <a:rPr lang="en-US" sz="1400" dirty="0"/>
              <a:t>); </a:t>
            </a:r>
            <a:r>
              <a:rPr lang="en-US" sz="1400" dirty="0">
                <a:solidFill>
                  <a:srgbClr val="929292"/>
                </a:solidFill>
              </a:rPr>
              <a:t>//</a:t>
            </a:r>
            <a:r>
              <a:rPr lang="zh-CN" altLang="en-US" sz="1400" dirty="0">
                <a:solidFill>
                  <a:srgbClr val="929292"/>
                </a:solidFill>
              </a:rPr>
              <a:t>支持自动加载图片</a:t>
            </a:r>
            <a:r>
              <a:rPr lang="zh-CN" altLang="en-US" sz="1400" dirty="0"/>
              <a:t> </a:t>
            </a:r>
            <a:endParaRPr lang="en-US" altLang="zh-CN" sz="1400" dirty="0"/>
          </a:p>
          <a:p>
            <a:r>
              <a:rPr lang="en-US" sz="1400" dirty="0" err="1"/>
              <a:t>webSettings.setDefaultTextEncodingName</a:t>
            </a:r>
            <a:r>
              <a:rPr lang="en-US" sz="1400" dirty="0"/>
              <a:t>(</a:t>
            </a:r>
            <a:r>
              <a:rPr lang="en-US" sz="1400" dirty="0">
                <a:solidFill>
                  <a:srgbClr val="98C379"/>
                </a:solidFill>
              </a:rPr>
              <a:t>"utf-8"</a:t>
            </a:r>
            <a:r>
              <a:rPr lang="en-US" sz="1400" dirty="0"/>
              <a:t>);</a:t>
            </a:r>
            <a:r>
              <a:rPr lang="en-US" sz="1400" dirty="0">
                <a:solidFill>
                  <a:srgbClr val="929292"/>
                </a:solidFill>
              </a:rPr>
              <a:t>//</a:t>
            </a:r>
            <a:r>
              <a:rPr lang="zh-CN" altLang="en-US" sz="1400" dirty="0">
                <a:solidFill>
                  <a:srgbClr val="929292"/>
                </a:solidFill>
              </a:rPr>
              <a:t>设置编码格式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5370416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3649D8-02E7-F04B-8479-97B57E7C45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 </a:t>
            </a:r>
            <a:r>
              <a:rPr lang="zh-CN" altLang="en-US" b="1" dirty="0"/>
              <a:t>  </a:t>
            </a:r>
            <a:r>
              <a:rPr lang="en-US" altLang="zh-CN" b="1" dirty="0"/>
              <a:t>3.6.2</a:t>
            </a:r>
            <a:r>
              <a:rPr lang="zh-CN" altLang="en-US" b="1" dirty="0"/>
              <a:t> </a:t>
            </a:r>
            <a:r>
              <a:rPr lang="en-US" b="1" dirty="0" err="1"/>
              <a:t>WebSettings</a:t>
            </a:r>
            <a:r>
              <a:rPr lang="zh-CN" altLang="en-US" b="1" dirty="0"/>
              <a:t>类</a:t>
            </a:r>
            <a:r>
              <a:rPr lang="en-US" altLang="zh-CN" b="1" dirty="0"/>
              <a:t>—</a:t>
            </a:r>
            <a:r>
              <a:rPr lang="zh-CN" altLang="en-US" b="1" dirty="0"/>
              <a:t>设置</a:t>
            </a:r>
            <a:r>
              <a:rPr lang="en-US" b="1" dirty="0"/>
              <a:t>WebView</a:t>
            </a:r>
            <a:r>
              <a:rPr lang="zh-CN" altLang="en-US" b="1" dirty="0"/>
              <a:t>缓存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CCF4324-4A50-E74C-A7ED-A9F00BC7A1C1}"/>
              </a:ext>
            </a:extLst>
          </p:cNvPr>
          <p:cNvSpPr/>
          <p:nvPr/>
        </p:nvSpPr>
        <p:spPr>
          <a:xfrm>
            <a:off x="375920" y="1308576"/>
            <a:ext cx="1096264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2F2F2F"/>
                </a:solidFill>
                <a:latin typeface="-apple-system"/>
              </a:rPr>
              <a:t>当加载 </a:t>
            </a:r>
            <a:r>
              <a:rPr lang="en-US" dirty="0">
                <a:solidFill>
                  <a:srgbClr val="2F2F2F"/>
                </a:solidFill>
                <a:latin typeface="-apple-system"/>
              </a:rPr>
              <a:t>html </a:t>
            </a:r>
            <a:r>
              <a:rPr lang="zh-CN" altLang="en-US" dirty="0">
                <a:solidFill>
                  <a:srgbClr val="2F2F2F"/>
                </a:solidFill>
                <a:latin typeface="-apple-system"/>
              </a:rPr>
              <a:t>页面时，</a:t>
            </a:r>
            <a:r>
              <a:rPr lang="en-US" dirty="0">
                <a:solidFill>
                  <a:srgbClr val="2F2F2F"/>
                </a:solidFill>
                <a:latin typeface="-apple-system"/>
              </a:rPr>
              <a:t>WebView</a:t>
            </a:r>
            <a:r>
              <a:rPr lang="zh-CN" altLang="en-US" dirty="0">
                <a:solidFill>
                  <a:srgbClr val="2F2F2F"/>
                </a:solidFill>
                <a:latin typeface="-apple-system"/>
              </a:rPr>
              <a:t>会在</a:t>
            </a:r>
            <a:r>
              <a:rPr lang="en-US" altLang="zh-CN" dirty="0">
                <a:solidFill>
                  <a:srgbClr val="2F2F2F"/>
                </a:solidFill>
                <a:latin typeface="-apple-system"/>
              </a:rPr>
              <a:t>/</a:t>
            </a:r>
            <a:r>
              <a:rPr lang="en-US" dirty="0">
                <a:solidFill>
                  <a:srgbClr val="2F2F2F"/>
                </a:solidFill>
                <a:latin typeface="-apple-system"/>
              </a:rPr>
              <a:t>data/data/</a:t>
            </a:r>
            <a:r>
              <a:rPr lang="zh-CN" altLang="en-US" dirty="0">
                <a:solidFill>
                  <a:srgbClr val="2F2F2F"/>
                </a:solidFill>
                <a:latin typeface="-apple-system"/>
              </a:rPr>
              <a:t>包名目录下生成 </a:t>
            </a:r>
            <a:r>
              <a:rPr lang="en-US" dirty="0">
                <a:solidFill>
                  <a:srgbClr val="2F2F2F"/>
                </a:solidFill>
                <a:latin typeface="-apple-system"/>
              </a:rPr>
              <a:t>database </a:t>
            </a:r>
            <a:r>
              <a:rPr lang="zh-CN" altLang="en-US" dirty="0">
                <a:solidFill>
                  <a:srgbClr val="2F2F2F"/>
                </a:solidFill>
                <a:latin typeface="-apple-system"/>
              </a:rPr>
              <a:t>与 </a:t>
            </a:r>
            <a:r>
              <a:rPr lang="en-US" dirty="0">
                <a:solidFill>
                  <a:srgbClr val="2F2F2F"/>
                </a:solidFill>
                <a:latin typeface="-apple-system"/>
              </a:rPr>
              <a:t>cache </a:t>
            </a:r>
            <a:r>
              <a:rPr lang="zh-CN" altLang="en-US" dirty="0">
                <a:solidFill>
                  <a:srgbClr val="2F2F2F"/>
                </a:solidFill>
                <a:latin typeface="-apple-system"/>
              </a:rPr>
              <a:t>两个文件夹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2F2F2F"/>
                </a:solidFill>
                <a:latin typeface="-apple-system"/>
              </a:rPr>
              <a:t>请求的 </a:t>
            </a:r>
            <a:r>
              <a:rPr lang="en-US" dirty="0">
                <a:solidFill>
                  <a:srgbClr val="2F2F2F"/>
                </a:solidFill>
                <a:latin typeface="-apple-system"/>
              </a:rPr>
              <a:t>URL</a:t>
            </a:r>
            <a:r>
              <a:rPr lang="zh-CN" altLang="en-US" dirty="0">
                <a:solidFill>
                  <a:srgbClr val="2F2F2F"/>
                </a:solidFill>
                <a:latin typeface="-apple-system"/>
              </a:rPr>
              <a:t>记录保存在 </a:t>
            </a:r>
            <a:r>
              <a:rPr lang="en-US" dirty="0" err="1">
                <a:solidFill>
                  <a:srgbClr val="2F2F2F"/>
                </a:solidFill>
                <a:latin typeface="-apple-system"/>
              </a:rPr>
              <a:t>WebViewCache.db</a:t>
            </a:r>
            <a:r>
              <a:rPr lang="en-US" dirty="0">
                <a:solidFill>
                  <a:srgbClr val="2F2F2F"/>
                </a:solidFill>
                <a:latin typeface="-apple-system"/>
              </a:rPr>
              <a:t>，</a:t>
            </a:r>
            <a:r>
              <a:rPr lang="zh-CN" altLang="en-US" dirty="0">
                <a:solidFill>
                  <a:srgbClr val="2F2F2F"/>
                </a:solidFill>
                <a:latin typeface="-apple-system"/>
              </a:rPr>
              <a:t>而 </a:t>
            </a:r>
            <a:r>
              <a:rPr lang="en-US" dirty="0">
                <a:solidFill>
                  <a:srgbClr val="2F2F2F"/>
                </a:solidFill>
                <a:latin typeface="-apple-system"/>
              </a:rPr>
              <a:t>URL</a:t>
            </a:r>
            <a:r>
              <a:rPr lang="zh-CN" altLang="en-US" dirty="0">
                <a:solidFill>
                  <a:srgbClr val="2F2F2F"/>
                </a:solidFill>
                <a:latin typeface="-apple-system"/>
              </a:rPr>
              <a:t>的内容是保存在 </a:t>
            </a:r>
            <a:r>
              <a:rPr lang="en-US" dirty="0" err="1">
                <a:solidFill>
                  <a:srgbClr val="2F2F2F"/>
                </a:solidFill>
                <a:latin typeface="-apple-system"/>
              </a:rPr>
              <a:t>WebViewCache</a:t>
            </a:r>
            <a:r>
              <a:rPr lang="en-US" dirty="0">
                <a:solidFill>
                  <a:srgbClr val="2F2F2F"/>
                </a:solidFill>
                <a:latin typeface="-apple-system"/>
              </a:rPr>
              <a:t> </a:t>
            </a:r>
            <a:r>
              <a:rPr lang="zh-CN" altLang="en-US" dirty="0">
                <a:solidFill>
                  <a:srgbClr val="2F2F2F"/>
                </a:solidFill>
                <a:latin typeface="-apple-system"/>
              </a:rPr>
              <a:t>文件夹下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2F2F2F"/>
                </a:solidFill>
                <a:latin typeface="-apple-system"/>
              </a:rPr>
              <a:t>是否启用缓存：</a:t>
            </a:r>
            <a:endParaRPr lang="zh-CN" altLang="en-US" b="0" i="0" dirty="0">
              <a:solidFill>
                <a:srgbClr val="2F2F2F"/>
              </a:solidFill>
              <a:effectLst/>
              <a:latin typeface="-apple-system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30BF92C-EAA5-2347-A0F9-F27B0C2D98DE}"/>
              </a:ext>
            </a:extLst>
          </p:cNvPr>
          <p:cNvSpPr/>
          <p:nvPr/>
        </p:nvSpPr>
        <p:spPr>
          <a:xfrm>
            <a:off x="375920" y="2361194"/>
            <a:ext cx="1062736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rgbClr val="929292"/>
                </a:solidFill>
              </a:rPr>
              <a:t>//</a:t>
            </a:r>
            <a:r>
              <a:rPr lang="zh-CN" altLang="en-US" sz="1200" dirty="0">
                <a:solidFill>
                  <a:srgbClr val="929292"/>
                </a:solidFill>
              </a:rPr>
              <a:t>优先使用缓存</a:t>
            </a:r>
            <a:r>
              <a:rPr lang="en-US" altLang="zh-CN" sz="1200" dirty="0">
                <a:solidFill>
                  <a:srgbClr val="929292"/>
                </a:solidFill>
              </a:rPr>
              <a:t>: </a:t>
            </a:r>
          </a:p>
          <a:p>
            <a:r>
              <a:rPr lang="en-US" dirty="0" err="1"/>
              <a:t>WebView.getSettings</a:t>
            </a:r>
            <a:r>
              <a:rPr lang="en-US" dirty="0"/>
              <a:t>().</a:t>
            </a:r>
            <a:r>
              <a:rPr lang="en-US" dirty="0" err="1"/>
              <a:t>setCacheMode</a:t>
            </a:r>
            <a:r>
              <a:rPr lang="en-US" dirty="0"/>
              <a:t>(</a:t>
            </a:r>
            <a:r>
              <a:rPr lang="en-US" dirty="0" err="1"/>
              <a:t>WebSettings.LOAD_CACHE_ELSE_NETWORK</a:t>
            </a:r>
            <a:r>
              <a:rPr lang="en-US" dirty="0"/>
              <a:t>); </a:t>
            </a:r>
          </a:p>
          <a:p>
            <a:endParaRPr lang="en-US" sz="1200" dirty="0">
              <a:solidFill>
                <a:srgbClr val="929292"/>
              </a:solidFill>
            </a:endParaRPr>
          </a:p>
          <a:p>
            <a:r>
              <a:rPr lang="en-US" sz="1200" dirty="0">
                <a:solidFill>
                  <a:srgbClr val="929292"/>
                </a:solidFill>
              </a:rPr>
              <a:t>//</a:t>
            </a:r>
            <a:r>
              <a:rPr lang="zh-CN" altLang="en-US" sz="1200" dirty="0">
                <a:solidFill>
                  <a:srgbClr val="929292"/>
                </a:solidFill>
              </a:rPr>
              <a:t>缓存模式如下：</a:t>
            </a:r>
            <a:r>
              <a:rPr lang="zh-CN" altLang="en-US" sz="1200" dirty="0"/>
              <a:t> </a:t>
            </a:r>
            <a:endParaRPr lang="en-US" altLang="zh-CN" sz="1200" dirty="0"/>
          </a:p>
          <a:p>
            <a:r>
              <a:rPr lang="en-US" altLang="zh-CN" sz="1200" dirty="0">
                <a:solidFill>
                  <a:srgbClr val="929292"/>
                </a:solidFill>
              </a:rPr>
              <a:t>//</a:t>
            </a:r>
            <a:r>
              <a:rPr lang="en-US" sz="1200" dirty="0">
                <a:solidFill>
                  <a:srgbClr val="929292"/>
                </a:solidFill>
              </a:rPr>
              <a:t>LOAD_CACHE_ONLY: </a:t>
            </a:r>
            <a:r>
              <a:rPr lang="zh-CN" altLang="en-US" sz="1200" dirty="0">
                <a:solidFill>
                  <a:srgbClr val="929292"/>
                </a:solidFill>
              </a:rPr>
              <a:t>不使用网络，只读取本地缓存数据</a:t>
            </a:r>
            <a:r>
              <a:rPr lang="zh-CN" altLang="en-US" sz="1200" dirty="0"/>
              <a:t> </a:t>
            </a:r>
            <a:endParaRPr lang="en-US" altLang="zh-CN" sz="1200" dirty="0"/>
          </a:p>
          <a:p>
            <a:r>
              <a:rPr lang="en-US" altLang="zh-CN" sz="1200" dirty="0">
                <a:solidFill>
                  <a:srgbClr val="929292"/>
                </a:solidFill>
              </a:rPr>
              <a:t>//</a:t>
            </a:r>
            <a:r>
              <a:rPr lang="en-US" sz="1200" dirty="0">
                <a:solidFill>
                  <a:srgbClr val="929292"/>
                </a:solidFill>
              </a:rPr>
              <a:t>LOAD_DEFAULT: （</a:t>
            </a:r>
            <a:r>
              <a:rPr lang="zh-CN" altLang="en-US" sz="1200" dirty="0">
                <a:solidFill>
                  <a:srgbClr val="929292"/>
                </a:solidFill>
              </a:rPr>
              <a:t>默认）根据</a:t>
            </a:r>
            <a:r>
              <a:rPr lang="en-US" sz="1200" dirty="0">
                <a:solidFill>
                  <a:srgbClr val="929292"/>
                </a:solidFill>
              </a:rPr>
              <a:t>cache-control</a:t>
            </a:r>
            <a:r>
              <a:rPr lang="zh-CN" altLang="en-US" sz="1200" dirty="0">
                <a:solidFill>
                  <a:srgbClr val="929292"/>
                </a:solidFill>
              </a:rPr>
              <a:t>决定是否从网络上取数据。</a:t>
            </a:r>
            <a:r>
              <a:rPr lang="zh-CN" altLang="en-US" sz="1200" dirty="0"/>
              <a:t> </a:t>
            </a:r>
            <a:endParaRPr lang="en-US" altLang="zh-CN" sz="1200" dirty="0"/>
          </a:p>
          <a:p>
            <a:r>
              <a:rPr lang="en-US" altLang="zh-CN" sz="1200" dirty="0">
                <a:solidFill>
                  <a:srgbClr val="929292"/>
                </a:solidFill>
              </a:rPr>
              <a:t>//</a:t>
            </a:r>
            <a:r>
              <a:rPr lang="en-US" sz="1200" dirty="0">
                <a:solidFill>
                  <a:srgbClr val="929292"/>
                </a:solidFill>
              </a:rPr>
              <a:t>LOAD_NO_CACHE: </a:t>
            </a:r>
            <a:r>
              <a:rPr lang="zh-CN" altLang="en-US" sz="1200" dirty="0">
                <a:solidFill>
                  <a:srgbClr val="929292"/>
                </a:solidFill>
              </a:rPr>
              <a:t>不使用缓存，只从网络获取数据</a:t>
            </a:r>
            <a:r>
              <a:rPr lang="en-US" altLang="zh-CN" sz="1200" dirty="0">
                <a:solidFill>
                  <a:srgbClr val="929292"/>
                </a:solidFill>
              </a:rPr>
              <a:t>.</a:t>
            </a:r>
            <a:r>
              <a:rPr lang="zh-CN" altLang="en-US" sz="1200" dirty="0"/>
              <a:t> </a:t>
            </a:r>
            <a:endParaRPr lang="en-US" altLang="zh-CN" sz="1200" dirty="0"/>
          </a:p>
          <a:p>
            <a:r>
              <a:rPr lang="en-US" altLang="zh-CN" sz="1200" dirty="0">
                <a:solidFill>
                  <a:srgbClr val="929292"/>
                </a:solidFill>
              </a:rPr>
              <a:t>//</a:t>
            </a:r>
            <a:r>
              <a:rPr lang="en-US" sz="1200" dirty="0">
                <a:solidFill>
                  <a:srgbClr val="929292"/>
                </a:solidFill>
              </a:rPr>
              <a:t>LOAD_CACHE_ELSE_NETWORK，</a:t>
            </a:r>
            <a:r>
              <a:rPr lang="zh-CN" altLang="en-US" sz="1200" dirty="0">
                <a:solidFill>
                  <a:srgbClr val="929292"/>
                </a:solidFill>
              </a:rPr>
              <a:t>只要本地有，无论是否过期，或者</a:t>
            </a:r>
            <a:r>
              <a:rPr lang="en-US" sz="1200" dirty="0">
                <a:solidFill>
                  <a:srgbClr val="929292"/>
                </a:solidFill>
              </a:rPr>
              <a:t>no-cache，</a:t>
            </a:r>
            <a:r>
              <a:rPr lang="zh-CN" altLang="en-US" sz="1200" dirty="0">
                <a:solidFill>
                  <a:srgbClr val="929292"/>
                </a:solidFill>
              </a:rPr>
              <a:t>都使用缓存中的数据。</a:t>
            </a:r>
            <a:r>
              <a:rPr lang="zh-CN" altLang="en-US" sz="1200" dirty="0"/>
              <a:t> </a:t>
            </a:r>
            <a:endParaRPr lang="en-US" altLang="zh-CN" sz="1200" dirty="0"/>
          </a:p>
          <a:p>
            <a:r>
              <a:rPr lang="en-US" altLang="zh-CN" sz="1200" dirty="0">
                <a:solidFill>
                  <a:srgbClr val="929292"/>
                </a:solidFill>
              </a:rPr>
              <a:t>//</a:t>
            </a:r>
            <a:r>
              <a:rPr lang="zh-CN" altLang="en-US" sz="1200" dirty="0">
                <a:solidFill>
                  <a:srgbClr val="929292"/>
                </a:solidFill>
              </a:rPr>
              <a:t>不使用缓存</a:t>
            </a:r>
            <a:r>
              <a:rPr lang="en-US" altLang="zh-CN" sz="1200" dirty="0">
                <a:solidFill>
                  <a:srgbClr val="929292"/>
                </a:solidFill>
              </a:rPr>
              <a:t>: </a:t>
            </a:r>
          </a:p>
          <a:p>
            <a:r>
              <a:rPr lang="en-US" dirty="0" err="1"/>
              <a:t>WebView.getSettings</a:t>
            </a:r>
            <a:r>
              <a:rPr lang="en-US" dirty="0"/>
              <a:t>().</a:t>
            </a:r>
            <a:r>
              <a:rPr lang="en-US" dirty="0" err="1"/>
              <a:t>setCacheMode</a:t>
            </a:r>
            <a:r>
              <a:rPr lang="en-US" dirty="0"/>
              <a:t>(</a:t>
            </a:r>
            <a:r>
              <a:rPr lang="en-US" dirty="0" err="1"/>
              <a:t>WebSettings.LOAD_NO_CACHE</a:t>
            </a:r>
            <a:r>
              <a:rPr lang="en-US" dirty="0"/>
              <a:t>);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F9E9DB1-4E13-ED47-97D8-EB420EDDFBA7}"/>
              </a:ext>
            </a:extLst>
          </p:cNvPr>
          <p:cNvSpPr/>
          <p:nvPr/>
        </p:nvSpPr>
        <p:spPr>
          <a:xfrm>
            <a:off x="375920" y="4614140"/>
            <a:ext cx="1121664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C678DD"/>
                </a:solidFill>
              </a:rPr>
              <a:t>if</a:t>
            </a:r>
            <a:r>
              <a:rPr lang="en-US" sz="1200" dirty="0"/>
              <a:t> (</a:t>
            </a:r>
            <a:r>
              <a:rPr lang="en-US" sz="1200" dirty="0" err="1"/>
              <a:t>NetStatusUtil.isConnected</a:t>
            </a:r>
            <a:r>
              <a:rPr lang="en-US" sz="1200" dirty="0"/>
              <a:t>(</a:t>
            </a:r>
            <a:r>
              <a:rPr lang="en-US" sz="1200" dirty="0" err="1"/>
              <a:t>getApplicationContext</a:t>
            </a:r>
            <a:r>
              <a:rPr lang="en-US" sz="1200" dirty="0"/>
              <a:t>())) { </a:t>
            </a:r>
          </a:p>
          <a:p>
            <a:r>
              <a:rPr lang="en-US" sz="1200" dirty="0"/>
              <a:t>    </a:t>
            </a:r>
            <a:r>
              <a:rPr lang="en-US" sz="1200" dirty="0" err="1"/>
              <a:t>webSettings.setCacheMode</a:t>
            </a:r>
            <a:r>
              <a:rPr lang="en-US" sz="1200" dirty="0"/>
              <a:t>(</a:t>
            </a:r>
            <a:r>
              <a:rPr lang="en-US" sz="1200" dirty="0" err="1"/>
              <a:t>WebSettings.LOAD_DEFAULT</a:t>
            </a:r>
            <a:r>
              <a:rPr lang="en-US" sz="1200" dirty="0"/>
              <a:t>);</a:t>
            </a:r>
            <a:r>
              <a:rPr lang="en-US" sz="1200" dirty="0">
                <a:solidFill>
                  <a:srgbClr val="929292"/>
                </a:solidFill>
              </a:rPr>
              <a:t>//</a:t>
            </a:r>
            <a:r>
              <a:rPr lang="zh-CN" altLang="en-US" sz="1200" dirty="0">
                <a:solidFill>
                  <a:srgbClr val="929292"/>
                </a:solidFill>
              </a:rPr>
              <a:t>根据</a:t>
            </a:r>
            <a:r>
              <a:rPr lang="en-US" sz="1200" dirty="0">
                <a:solidFill>
                  <a:srgbClr val="929292"/>
                </a:solidFill>
              </a:rPr>
              <a:t>cache-control</a:t>
            </a:r>
            <a:r>
              <a:rPr lang="zh-CN" altLang="en-US" sz="1200" dirty="0">
                <a:solidFill>
                  <a:srgbClr val="929292"/>
                </a:solidFill>
              </a:rPr>
              <a:t>决定是否从网络上取数据。</a:t>
            </a:r>
            <a:r>
              <a:rPr lang="zh-CN" altLang="en-US" sz="1200" dirty="0"/>
              <a:t> </a:t>
            </a:r>
            <a:endParaRPr lang="en-US" altLang="zh-CN" sz="1200" dirty="0"/>
          </a:p>
          <a:p>
            <a:r>
              <a:rPr lang="en-US" altLang="zh-CN" sz="1200" dirty="0"/>
              <a:t>} </a:t>
            </a:r>
            <a:r>
              <a:rPr lang="en-US" sz="1200" dirty="0">
                <a:solidFill>
                  <a:srgbClr val="C678DD"/>
                </a:solidFill>
              </a:rPr>
              <a:t>else</a:t>
            </a:r>
            <a:r>
              <a:rPr lang="en-US" sz="1200" dirty="0"/>
              <a:t> { </a:t>
            </a:r>
          </a:p>
          <a:p>
            <a:r>
              <a:rPr lang="en-US" sz="1200" dirty="0"/>
              <a:t>    </a:t>
            </a:r>
            <a:r>
              <a:rPr lang="en-US" sz="1200" dirty="0" err="1"/>
              <a:t>webSettings.setCacheMode</a:t>
            </a:r>
            <a:r>
              <a:rPr lang="en-US" sz="1200" dirty="0"/>
              <a:t>(</a:t>
            </a:r>
            <a:r>
              <a:rPr lang="en-US" sz="1200" dirty="0" err="1"/>
              <a:t>WebSettings.LOAD_CACHE_ELSE_NETWORK</a:t>
            </a:r>
            <a:r>
              <a:rPr lang="en-US" sz="1200" dirty="0"/>
              <a:t>);</a:t>
            </a:r>
            <a:r>
              <a:rPr lang="en-US" sz="1200" dirty="0">
                <a:solidFill>
                  <a:srgbClr val="929292"/>
                </a:solidFill>
              </a:rPr>
              <a:t>//</a:t>
            </a:r>
            <a:r>
              <a:rPr lang="zh-CN" altLang="en-US" sz="1200" dirty="0">
                <a:solidFill>
                  <a:srgbClr val="929292"/>
                </a:solidFill>
              </a:rPr>
              <a:t>没网，则从本地获取，即离线加载</a:t>
            </a:r>
            <a:r>
              <a:rPr lang="zh-CN" altLang="en-US" sz="1200" dirty="0"/>
              <a:t> </a:t>
            </a:r>
            <a:endParaRPr lang="en-US" altLang="zh-CN" sz="1200" dirty="0"/>
          </a:p>
          <a:p>
            <a:r>
              <a:rPr lang="en-US" altLang="zh-CN" sz="1200" dirty="0"/>
              <a:t>} </a:t>
            </a:r>
          </a:p>
          <a:p>
            <a:r>
              <a:rPr lang="en-US" sz="1200" dirty="0" err="1"/>
              <a:t>webSettings.setDomStorageEnabled</a:t>
            </a:r>
            <a:r>
              <a:rPr lang="en-US" sz="1200" dirty="0"/>
              <a:t>(</a:t>
            </a:r>
            <a:r>
              <a:rPr lang="en-US" sz="1200" dirty="0">
                <a:solidFill>
                  <a:srgbClr val="56B6C2"/>
                </a:solidFill>
              </a:rPr>
              <a:t>true</a:t>
            </a:r>
            <a:r>
              <a:rPr lang="en-US" sz="1200" dirty="0"/>
              <a:t>); </a:t>
            </a:r>
            <a:r>
              <a:rPr lang="en-US" sz="1200" dirty="0">
                <a:solidFill>
                  <a:srgbClr val="929292"/>
                </a:solidFill>
              </a:rPr>
              <a:t>// </a:t>
            </a:r>
            <a:r>
              <a:rPr lang="zh-CN" altLang="en-US" sz="1200" dirty="0">
                <a:solidFill>
                  <a:srgbClr val="929292"/>
                </a:solidFill>
              </a:rPr>
              <a:t>开启 </a:t>
            </a:r>
            <a:r>
              <a:rPr lang="en-US" sz="1200" dirty="0">
                <a:solidFill>
                  <a:srgbClr val="929292"/>
                </a:solidFill>
              </a:rPr>
              <a:t>DOM storage API </a:t>
            </a:r>
            <a:r>
              <a:rPr lang="zh-CN" altLang="en-US" sz="1200" dirty="0">
                <a:solidFill>
                  <a:srgbClr val="929292"/>
                </a:solidFill>
              </a:rPr>
              <a:t>功能</a:t>
            </a:r>
            <a:r>
              <a:rPr lang="zh-CN" altLang="en-US" sz="1200" dirty="0"/>
              <a:t> </a:t>
            </a:r>
            <a:endParaRPr lang="en-US" altLang="zh-CN" sz="1200" dirty="0"/>
          </a:p>
          <a:p>
            <a:r>
              <a:rPr lang="en-US" sz="1200" dirty="0" err="1"/>
              <a:t>webSettings.setDatabaseEnabled</a:t>
            </a:r>
            <a:r>
              <a:rPr lang="en-US" sz="1200" dirty="0"/>
              <a:t>(</a:t>
            </a:r>
            <a:r>
              <a:rPr lang="en-US" sz="1200" dirty="0">
                <a:solidFill>
                  <a:srgbClr val="56B6C2"/>
                </a:solidFill>
              </a:rPr>
              <a:t>true</a:t>
            </a:r>
            <a:r>
              <a:rPr lang="en-US" sz="1200" dirty="0"/>
              <a:t>); </a:t>
            </a:r>
            <a:r>
              <a:rPr lang="en-US" sz="1200" dirty="0">
                <a:solidFill>
                  <a:srgbClr val="929292"/>
                </a:solidFill>
              </a:rPr>
              <a:t>//</a:t>
            </a:r>
            <a:r>
              <a:rPr lang="zh-CN" altLang="en-US" sz="1200" dirty="0">
                <a:solidFill>
                  <a:srgbClr val="929292"/>
                </a:solidFill>
              </a:rPr>
              <a:t>开启 </a:t>
            </a:r>
            <a:r>
              <a:rPr lang="en-US" sz="1200" dirty="0">
                <a:solidFill>
                  <a:srgbClr val="929292"/>
                </a:solidFill>
              </a:rPr>
              <a:t>database storage API </a:t>
            </a:r>
            <a:r>
              <a:rPr lang="zh-CN" altLang="en-US" sz="1200" dirty="0">
                <a:solidFill>
                  <a:srgbClr val="929292"/>
                </a:solidFill>
              </a:rPr>
              <a:t>功能</a:t>
            </a:r>
            <a:r>
              <a:rPr lang="zh-CN" altLang="en-US" sz="1200" dirty="0"/>
              <a:t> </a:t>
            </a:r>
            <a:endParaRPr lang="en-US" altLang="zh-CN" sz="1200" dirty="0"/>
          </a:p>
          <a:p>
            <a:r>
              <a:rPr lang="en-US" sz="1200" dirty="0" err="1"/>
              <a:t>webSettings.setAppCacheEnabled</a:t>
            </a:r>
            <a:r>
              <a:rPr lang="en-US" sz="1200" dirty="0"/>
              <a:t>(</a:t>
            </a:r>
            <a:r>
              <a:rPr lang="en-US" sz="1200" dirty="0">
                <a:solidFill>
                  <a:srgbClr val="56B6C2"/>
                </a:solidFill>
              </a:rPr>
              <a:t>true</a:t>
            </a:r>
            <a:r>
              <a:rPr lang="en-US" sz="1200" dirty="0"/>
              <a:t>);</a:t>
            </a:r>
            <a:r>
              <a:rPr lang="en-US" sz="1200" dirty="0">
                <a:solidFill>
                  <a:srgbClr val="929292"/>
                </a:solidFill>
              </a:rPr>
              <a:t>//</a:t>
            </a:r>
            <a:r>
              <a:rPr lang="zh-CN" altLang="en-US" sz="1200" dirty="0">
                <a:solidFill>
                  <a:srgbClr val="929292"/>
                </a:solidFill>
              </a:rPr>
              <a:t>开启 </a:t>
            </a:r>
            <a:r>
              <a:rPr lang="en-US" sz="1200" dirty="0">
                <a:solidFill>
                  <a:srgbClr val="929292"/>
                </a:solidFill>
              </a:rPr>
              <a:t>Application Caches </a:t>
            </a:r>
            <a:r>
              <a:rPr lang="zh-CN" altLang="en-US" sz="1200" dirty="0">
                <a:solidFill>
                  <a:srgbClr val="929292"/>
                </a:solidFill>
              </a:rPr>
              <a:t>功能</a:t>
            </a:r>
            <a:r>
              <a:rPr lang="zh-CN" altLang="en-US" sz="1200" dirty="0"/>
              <a:t> </a:t>
            </a:r>
            <a:endParaRPr lang="en-US" altLang="zh-CN" sz="1200" dirty="0"/>
          </a:p>
          <a:p>
            <a:r>
              <a:rPr lang="en-US" sz="1200" dirty="0">
                <a:solidFill>
                  <a:srgbClr val="E6C07B"/>
                </a:solidFill>
              </a:rPr>
              <a:t>String</a:t>
            </a:r>
            <a:r>
              <a:rPr lang="en-US" sz="1200" dirty="0"/>
              <a:t> </a:t>
            </a:r>
            <a:r>
              <a:rPr lang="en-US" sz="1200" dirty="0" err="1"/>
              <a:t>cacheDirPath</a:t>
            </a:r>
            <a:r>
              <a:rPr lang="en-US" sz="1200" dirty="0"/>
              <a:t> = </a:t>
            </a:r>
            <a:r>
              <a:rPr lang="en-US" sz="1200" dirty="0" err="1"/>
              <a:t>getFilesDir</a:t>
            </a:r>
            <a:r>
              <a:rPr lang="en-US" sz="1200" dirty="0"/>
              <a:t>().</a:t>
            </a:r>
            <a:r>
              <a:rPr lang="en-US" sz="1200" dirty="0" err="1"/>
              <a:t>getAbsolutePath</a:t>
            </a:r>
            <a:r>
              <a:rPr lang="en-US" sz="1200" dirty="0"/>
              <a:t>() + APP_CACAHE_DIRNAME; </a:t>
            </a:r>
          </a:p>
          <a:p>
            <a:r>
              <a:rPr lang="en-US" sz="1200" dirty="0" err="1"/>
              <a:t>webSettings.setAppCachePath</a:t>
            </a:r>
            <a:r>
              <a:rPr lang="en-US" sz="1200" dirty="0"/>
              <a:t>(</a:t>
            </a:r>
            <a:r>
              <a:rPr lang="en-US" sz="1200" dirty="0" err="1"/>
              <a:t>cacheDirPath</a:t>
            </a:r>
            <a:r>
              <a:rPr lang="en-US" sz="1200" dirty="0"/>
              <a:t>); </a:t>
            </a:r>
            <a:r>
              <a:rPr lang="en-US" sz="1200" dirty="0">
                <a:solidFill>
                  <a:srgbClr val="929292"/>
                </a:solidFill>
              </a:rPr>
              <a:t>//</a:t>
            </a:r>
            <a:r>
              <a:rPr lang="zh-CN" altLang="en-US" sz="1200" dirty="0">
                <a:solidFill>
                  <a:srgbClr val="929292"/>
                </a:solidFill>
              </a:rPr>
              <a:t>设置 </a:t>
            </a:r>
            <a:r>
              <a:rPr lang="en-US" sz="1200" dirty="0">
                <a:solidFill>
                  <a:srgbClr val="929292"/>
                </a:solidFill>
              </a:rPr>
              <a:t>Application Caches </a:t>
            </a:r>
            <a:r>
              <a:rPr lang="zh-CN" altLang="en-US" sz="1200" dirty="0">
                <a:solidFill>
                  <a:srgbClr val="929292"/>
                </a:solidFill>
              </a:rPr>
              <a:t>缓存目录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1652366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8A970E-AD7A-944C-B836-0B63F24071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 </a:t>
            </a:r>
            <a:r>
              <a:rPr lang="zh-CN" altLang="en-US" b="1" dirty="0"/>
              <a:t>  </a:t>
            </a:r>
            <a:r>
              <a:rPr lang="en-US" altLang="zh-CN" b="1" dirty="0"/>
              <a:t>3.7.1</a:t>
            </a:r>
            <a:r>
              <a:rPr lang="zh-CN" altLang="en-US" b="1" dirty="0"/>
              <a:t> </a:t>
            </a:r>
            <a:r>
              <a:rPr lang="en-US" b="1" dirty="0" err="1"/>
              <a:t>WebViewClient</a:t>
            </a:r>
            <a:r>
              <a:rPr lang="zh-CN" altLang="en-US" b="1" dirty="0"/>
              <a:t>类</a:t>
            </a:r>
            <a:r>
              <a:rPr lang="en-US" altLang="zh-CN" b="1" dirty="0"/>
              <a:t>—</a:t>
            </a:r>
            <a:r>
              <a:rPr lang="en-US" b="1" dirty="0" err="1"/>
              <a:t>shouldOverrideUrlLoading</a:t>
            </a:r>
            <a:r>
              <a:rPr lang="en-US" b="1" dirty="0"/>
              <a:t>()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77394DF-AFE9-2B41-83D8-B50D1E9DBA2E}"/>
              </a:ext>
            </a:extLst>
          </p:cNvPr>
          <p:cNvSpPr/>
          <p:nvPr/>
        </p:nvSpPr>
        <p:spPr>
          <a:xfrm>
            <a:off x="440455" y="1344414"/>
            <a:ext cx="35285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2F2F2F"/>
                </a:solidFill>
                <a:latin typeface="-apple-system"/>
              </a:rPr>
              <a:t>作用：处理各种通知 </a:t>
            </a:r>
            <a:r>
              <a:rPr lang="en-US" altLang="zh-CN" dirty="0">
                <a:solidFill>
                  <a:srgbClr val="2F2F2F"/>
                </a:solidFill>
                <a:latin typeface="-apple-system"/>
              </a:rPr>
              <a:t>&amp; </a:t>
            </a:r>
            <a:r>
              <a:rPr lang="zh-CN" altLang="en-US" dirty="0">
                <a:solidFill>
                  <a:srgbClr val="2F2F2F"/>
                </a:solidFill>
                <a:latin typeface="-apple-system"/>
              </a:rPr>
              <a:t>请求事件</a:t>
            </a:r>
            <a:endParaRPr lang="zh-CN" altLang="en-US" b="0" i="0" dirty="0">
              <a:solidFill>
                <a:srgbClr val="2F2F2F"/>
              </a:solidFill>
              <a:effectLst/>
              <a:latin typeface="-apple-system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11B948D-075F-6346-B41E-23E122CE470E}"/>
              </a:ext>
            </a:extLst>
          </p:cNvPr>
          <p:cNvSpPr/>
          <p:nvPr/>
        </p:nvSpPr>
        <p:spPr>
          <a:xfrm>
            <a:off x="440454" y="1713746"/>
            <a:ext cx="1138578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2F2F2F"/>
                </a:solidFill>
                <a:latin typeface="-apple-system"/>
              </a:rPr>
              <a:t>作用：打开网页时不调用系统浏览器， 而是在本</a:t>
            </a:r>
            <a:r>
              <a:rPr lang="en-US" dirty="0">
                <a:solidFill>
                  <a:srgbClr val="2F2F2F"/>
                </a:solidFill>
                <a:latin typeface="-apple-system"/>
              </a:rPr>
              <a:t>WebView</a:t>
            </a:r>
            <a:r>
              <a:rPr lang="zh-CN" altLang="en-US" dirty="0">
                <a:solidFill>
                  <a:srgbClr val="2F2F2F"/>
                </a:solidFill>
                <a:latin typeface="-apple-system"/>
              </a:rPr>
              <a:t>中显示；在网页上的所有加载都经过这个方法</a:t>
            </a:r>
            <a:r>
              <a:rPr lang="en-US" altLang="zh-CN" dirty="0">
                <a:solidFill>
                  <a:srgbClr val="2F2F2F"/>
                </a:solidFill>
                <a:latin typeface="-apple-system"/>
              </a:rPr>
              <a:t>,</a:t>
            </a:r>
            <a:r>
              <a:rPr lang="zh-CN" altLang="en-US" dirty="0">
                <a:solidFill>
                  <a:srgbClr val="2F2F2F"/>
                </a:solidFill>
                <a:latin typeface="-apple-system"/>
              </a:rPr>
              <a:t>这个函数我们可以做很多操作。</a:t>
            </a:r>
            <a:endParaRPr lang="zh-CN" altLang="en-US" b="0" i="0" dirty="0">
              <a:solidFill>
                <a:srgbClr val="2F2F2F"/>
              </a:solidFill>
              <a:effectLst/>
              <a:latin typeface="-apple-system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4175998-BF87-FE49-9701-52F0384425B0}"/>
              </a:ext>
            </a:extLst>
          </p:cNvPr>
          <p:cNvSpPr/>
          <p:nvPr/>
        </p:nvSpPr>
        <p:spPr>
          <a:xfrm>
            <a:off x="548640" y="2360077"/>
            <a:ext cx="9977120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rgbClr val="929292"/>
                </a:solidFill>
              </a:rPr>
              <a:t>//</a:t>
            </a:r>
            <a:r>
              <a:rPr lang="zh-CN" altLang="en-US" sz="1200" dirty="0">
                <a:solidFill>
                  <a:srgbClr val="929292"/>
                </a:solidFill>
              </a:rPr>
              <a:t>步骤</a:t>
            </a:r>
            <a:r>
              <a:rPr lang="en-US" altLang="zh-CN" sz="1200" dirty="0">
                <a:solidFill>
                  <a:srgbClr val="929292"/>
                </a:solidFill>
              </a:rPr>
              <a:t>1. </a:t>
            </a:r>
            <a:r>
              <a:rPr lang="zh-CN" altLang="en-US" sz="1200" dirty="0">
                <a:solidFill>
                  <a:srgbClr val="929292"/>
                </a:solidFill>
              </a:rPr>
              <a:t>定义</a:t>
            </a:r>
            <a:r>
              <a:rPr lang="en-US" sz="1200" dirty="0" err="1">
                <a:solidFill>
                  <a:srgbClr val="929292"/>
                </a:solidFill>
              </a:rPr>
              <a:t>Webview</a:t>
            </a:r>
            <a:r>
              <a:rPr lang="zh-CN" altLang="en-US" sz="1200" dirty="0">
                <a:solidFill>
                  <a:srgbClr val="929292"/>
                </a:solidFill>
              </a:rPr>
              <a:t>组件</a:t>
            </a:r>
            <a:r>
              <a:rPr lang="zh-CN" altLang="en-US" sz="1200" dirty="0"/>
              <a:t> </a:t>
            </a:r>
            <a:endParaRPr lang="en-US" altLang="zh-CN" sz="1200" dirty="0"/>
          </a:p>
          <a:p>
            <a:r>
              <a:rPr lang="en-US" sz="1600" dirty="0" err="1"/>
              <a:t>Webview</a:t>
            </a:r>
            <a:r>
              <a:rPr lang="en-US" sz="1600" dirty="0"/>
              <a:t> </a:t>
            </a:r>
            <a:r>
              <a:rPr lang="en-US" sz="1600" dirty="0" err="1"/>
              <a:t>webview</a:t>
            </a:r>
            <a:r>
              <a:rPr lang="en-US" sz="1600" dirty="0"/>
              <a:t> = (WebView) </a:t>
            </a:r>
            <a:r>
              <a:rPr lang="en-US" sz="1600" dirty="0" err="1"/>
              <a:t>findViewById</a:t>
            </a:r>
            <a:r>
              <a:rPr lang="en-US" sz="1600" dirty="0"/>
              <a:t>(R.id.webView1); </a:t>
            </a:r>
          </a:p>
          <a:p>
            <a:endParaRPr lang="en-US" sz="1600" dirty="0"/>
          </a:p>
          <a:p>
            <a:r>
              <a:rPr lang="en-US" sz="1200" dirty="0">
                <a:solidFill>
                  <a:srgbClr val="929292"/>
                </a:solidFill>
              </a:rPr>
              <a:t>//</a:t>
            </a:r>
            <a:r>
              <a:rPr lang="zh-CN" altLang="en-US" sz="1200" dirty="0">
                <a:solidFill>
                  <a:srgbClr val="929292"/>
                </a:solidFill>
              </a:rPr>
              <a:t>步骤</a:t>
            </a:r>
            <a:r>
              <a:rPr lang="en-US" altLang="zh-CN" sz="1200" dirty="0">
                <a:solidFill>
                  <a:srgbClr val="929292"/>
                </a:solidFill>
              </a:rPr>
              <a:t>2. </a:t>
            </a:r>
            <a:r>
              <a:rPr lang="zh-CN" altLang="en-US" sz="1200" dirty="0">
                <a:solidFill>
                  <a:srgbClr val="929292"/>
                </a:solidFill>
              </a:rPr>
              <a:t>选择加载方式</a:t>
            </a:r>
            <a:r>
              <a:rPr lang="zh-CN" altLang="en-US" sz="1200" dirty="0"/>
              <a:t> </a:t>
            </a:r>
            <a:endParaRPr lang="en-US" altLang="zh-CN" sz="1200" dirty="0"/>
          </a:p>
          <a:p>
            <a:r>
              <a:rPr lang="en-US" altLang="zh-CN" sz="1200" dirty="0">
                <a:solidFill>
                  <a:srgbClr val="929292"/>
                </a:solidFill>
              </a:rPr>
              <a:t>//</a:t>
            </a:r>
            <a:r>
              <a:rPr lang="zh-CN" altLang="en-US" sz="1200" dirty="0">
                <a:solidFill>
                  <a:srgbClr val="929292"/>
                </a:solidFill>
              </a:rPr>
              <a:t>方式</a:t>
            </a:r>
            <a:r>
              <a:rPr lang="en-US" altLang="zh-CN" sz="1200" dirty="0">
                <a:solidFill>
                  <a:srgbClr val="929292"/>
                </a:solidFill>
              </a:rPr>
              <a:t>1. </a:t>
            </a:r>
            <a:r>
              <a:rPr lang="zh-CN" altLang="en-US" sz="1200" dirty="0">
                <a:solidFill>
                  <a:srgbClr val="929292"/>
                </a:solidFill>
              </a:rPr>
              <a:t>加载一个网页：</a:t>
            </a:r>
            <a:r>
              <a:rPr lang="zh-CN" altLang="en-US" sz="1200" dirty="0"/>
              <a:t> </a:t>
            </a:r>
            <a:endParaRPr lang="en-US" altLang="zh-CN" sz="1200" dirty="0"/>
          </a:p>
          <a:p>
            <a:r>
              <a:rPr lang="en-US" sz="1600" dirty="0" err="1"/>
              <a:t>webView.loadUrl</a:t>
            </a:r>
            <a:r>
              <a:rPr lang="en-US" sz="1600" dirty="0"/>
              <a:t>(</a:t>
            </a:r>
            <a:r>
              <a:rPr lang="en-US" sz="1600" dirty="0">
                <a:solidFill>
                  <a:srgbClr val="98C379"/>
                </a:solidFill>
              </a:rPr>
              <a:t>"http://</a:t>
            </a:r>
            <a:r>
              <a:rPr lang="en-US" sz="1600" dirty="0" err="1">
                <a:solidFill>
                  <a:srgbClr val="98C379"/>
                </a:solidFill>
              </a:rPr>
              <a:t>www.google.com</a:t>
            </a:r>
            <a:r>
              <a:rPr lang="en-US" sz="1600" dirty="0">
                <a:solidFill>
                  <a:srgbClr val="98C379"/>
                </a:solidFill>
              </a:rPr>
              <a:t>/"</a:t>
            </a:r>
            <a:r>
              <a:rPr lang="en-US" sz="1600" dirty="0"/>
              <a:t>); </a:t>
            </a:r>
          </a:p>
          <a:p>
            <a:endParaRPr lang="en-US" sz="1600" dirty="0"/>
          </a:p>
          <a:p>
            <a:r>
              <a:rPr lang="en-US" sz="1200" dirty="0">
                <a:solidFill>
                  <a:srgbClr val="929292"/>
                </a:solidFill>
              </a:rPr>
              <a:t>//</a:t>
            </a:r>
            <a:r>
              <a:rPr lang="zh-CN" altLang="en-US" sz="1200" dirty="0">
                <a:solidFill>
                  <a:srgbClr val="929292"/>
                </a:solidFill>
              </a:rPr>
              <a:t>方式</a:t>
            </a:r>
            <a:r>
              <a:rPr lang="en-US" altLang="zh-CN" sz="1200" dirty="0">
                <a:solidFill>
                  <a:srgbClr val="929292"/>
                </a:solidFill>
              </a:rPr>
              <a:t>2</a:t>
            </a:r>
            <a:r>
              <a:rPr lang="zh-CN" altLang="en-US" sz="1200" dirty="0">
                <a:solidFill>
                  <a:srgbClr val="929292"/>
                </a:solidFill>
              </a:rPr>
              <a:t>：加载</a:t>
            </a:r>
            <a:r>
              <a:rPr lang="en-US" sz="1200" dirty="0" err="1">
                <a:solidFill>
                  <a:srgbClr val="929292"/>
                </a:solidFill>
              </a:rPr>
              <a:t>apk</a:t>
            </a:r>
            <a:r>
              <a:rPr lang="zh-CN" altLang="en-US" sz="1200" dirty="0">
                <a:solidFill>
                  <a:srgbClr val="929292"/>
                </a:solidFill>
              </a:rPr>
              <a:t>包中的</a:t>
            </a:r>
            <a:r>
              <a:rPr lang="en-US" sz="1200" dirty="0">
                <a:solidFill>
                  <a:srgbClr val="929292"/>
                </a:solidFill>
              </a:rPr>
              <a:t>html</a:t>
            </a:r>
            <a:r>
              <a:rPr lang="zh-CN" altLang="en-US" sz="1200" dirty="0">
                <a:solidFill>
                  <a:srgbClr val="929292"/>
                </a:solidFill>
              </a:rPr>
              <a:t>页面</a:t>
            </a:r>
            <a:r>
              <a:rPr lang="zh-CN" altLang="en-US" sz="1200" dirty="0"/>
              <a:t> </a:t>
            </a:r>
            <a:endParaRPr lang="en-US" altLang="zh-CN" sz="1200" dirty="0"/>
          </a:p>
          <a:p>
            <a:r>
              <a:rPr lang="en-US" sz="1600" dirty="0" err="1"/>
              <a:t>webView.loadUrl</a:t>
            </a:r>
            <a:r>
              <a:rPr lang="en-US" sz="1600" dirty="0"/>
              <a:t>(</a:t>
            </a:r>
            <a:r>
              <a:rPr lang="en-US" sz="1600" dirty="0">
                <a:solidFill>
                  <a:srgbClr val="98C379"/>
                </a:solidFill>
              </a:rPr>
              <a:t>"file:///</a:t>
            </a:r>
            <a:r>
              <a:rPr lang="en-US" sz="1600" dirty="0" err="1">
                <a:solidFill>
                  <a:srgbClr val="98C379"/>
                </a:solidFill>
              </a:rPr>
              <a:t>android_asset</a:t>
            </a:r>
            <a:r>
              <a:rPr lang="en-US" sz="1600" dirty="0">
                <a:solidFill>
                  <a:srgbClr val="98C379"/>
                </a:solidFill>
              </a:rPr>
              <a:t>/</a:t>
            </a:r>
            <a:r>
              <a:rPr lang="en-US" sz="1600" dirty="0" err="1">
                <a:solidFill>
                  <a:srgbClr val="98C379"/>
                </a:solidFill>
              </a:rPr>
              <a:t>test.html</a:t>
            </a:r>
            <a:r>
              <a:rPr lang="en-US" sz="1600" dirty="0">
                <a:solidFill>
                  <a:srgbClr val="98C379"/>
                </a:solidFill>
              </a:rPr>
              <a:t>"</a:t>
            </a:r>
            <a:r>
              <a:rPr lang="en-US" sz="1600" dirty="0"/>
              <a:t>); </a:t>
            </a:r>
          </a:p>
          <a:p>
            <a:endParaRPr lang="en-US" sz="1600" dirty="0"/>
          </a:p>
          <a:p>
            <a:r>
              <a:rPr lang="en-US" sz="1200" dirty="0">
                <a:solidFill>
                  <a:srgbClr val="929292"/>
                </a:solidFill>
              </a:rPr>
              <a:t>//</a:t>
            </a:r>
            <a:r>
              <a:rPr lang="zh-CN" altLang="en-US" sz="1200" dirty="0">
                <a:solidFill>
                  <a:srgbClr val="929292"/>
                </a:solidFill>
              </a:rPr>
              <a:t>方式</a:t>
            </a:r>
            <a:r>
              <a:rPr lang="en-US" altLang="zh-CN" sz="1200" dirty="0">
                <a:solidFill>
                  <a:srgbClr val="929292"/>
                </a:solidFill>
              </a:rPr>
              <a:t>3</a:t>
            </a:r>
            <a:r>
              <a:rPr lang="zh-CN" altLang="en-US" sz="1200" dirty="0">
                <a:solidFill>
                  <a:srgbClr val="929292"/>
                </a:solidFill>
              </a:rPr>
              <a:t>：加载手机本地的</a:t>
            </a:r>
            <a:r>
              <a:rPr lang="en-US" sz="1200" dirty="0">
                <a:solidFill>
                  <a:srgbClr val="929292"/>
                </a:solidFill>
              </a:rPr>
              <a:t>html</a:t>
            </a:r>
            <a:r>
              <a:rPr lang="zh-CN" altLang="en-US" sz="1200" dirty="0">
                <a:solidFill>
                  <a:srgbClr val="929292"/>
                </a:solidFill>
              </a:rPr>
              <a:t>页面</a:t>
            </a:r>
            <a:r>
              <a:rPr lang="zh-CN" altLang="en-US" sz="1200" dirty="0"/>
              <a:t> </a:t>
            </a:r>
            <a:endParaRPr lang="en-US" altLang="zh-CN" sz="1200" dirty="0"/>
          </a:p>
          <a:p>
            <a:r>
              <a:rPr lang="en-US" sz="1600" dirty="0" err="1"/>
              <a:t>webView.loadUrl</a:t>
            </a:r>
            <a:r>
              <a:rPr lang="en-US" sz="1600" dirty="0"/>
              <a:t>(</a:t>
            </a:r>
            <a:r>
              <a:rPr lang="en-US" sz="1600" dirty="0">
                <a:solidFill>
                  <a:srgbClr val="98C379"/>
                </a:solidFill>
              </a:rPr>
              <a:t>"content://</a:t>
            </a:r>
            <a:r>
              <a:rPr lang="en-US" sz="1600" dirty="0" err="1">
                <a:solidFill>
                  <a:srgbClr val="98C379"/>
                </a:solidFill>
              </a:rPr>
              <a:t>com.android.htmlfileprovider</a:t>
            </a:r>
            <a:r>
              <a:rPr lang="en-US" sz="1600" dirty="0">
                <a:solidFill>
                  <a:srgbClr val="98C379"/>
                </a:solidFill>
              </a:rPr>
              <a:t>/</a:t>
            </a:r>
            <a:r>
              <a:rPr lang="en-US" sz="1600" dirty="0" err="1">
                <a:solidFill>
                  <a:srgbClr val="98C379"/>
                </a:solidFill>
              </a:rPr>
              <a:t>sdcard</a:t>
            </a:r>
            <a:r>
              <a:rPr lang="en-US" sz="1600" dirty="0">
                <a:solidFill>
                  <a:srgbClr val="98C379"/>
                </a:solidFill>
              </a:rPr>
              <a:t>/</a:t>
            </a:r>
            <a:r>
              <a:rPr lang="en-US" sz="1600" dirty="0" err="1">
                <a:solidFill>
                  <a:srgbClr val="98C379"/>
                </a:solidFill>
              </a:rPr>
              <a:t>test.html</a:t>
            </a:r>
            <a:r>
              <a:rPr lang="en-US" sz="1600" dirty="0">
                <a:solidFill>
                  <a:srgbClr val="98C379"/>
                </a:solidFill>
              </a:rPr>
              <a:t>"</a:t>
            </a:r>
            <a:r>
              <a:rPr lang="en-US" sz="1600" dirty="0"/>
              <a:t>); </a:t>
            </a:r>
          </a:p>
          <a:p>
            <a:endParaRPr lang="en-US" sz="1600" dirty="0"/>
          </a:p>
          <a:p>
            <a:r>
              <a:rPr lang="en-US" sz="1200" dirty="0">
                <a:solidFill>
                  <a:srgbClr val="929292"/>
                </a:solidFill>
              </a:rPr>
              <a:t>//</a:t>
            </a:r>
            <a:r>
              <a:rPr lang="zh-CN" altLang="en-US" sz="1200" dirty="0">
                <a:solidFill>
                  <a:srgbClr val="929292"/>
                </a:solidFill>
              </a:rPr>
              <a:t>步骤</a:t>
            </a:r>
            <a:r>
              <a:rPr lang="en-US" altLang="zh-CN" sz="1200" dirty="0">
                <a:solidFill>
                  <a:srgbClr val="929292"/>
                </a:solidFill>
              </a:rPr>
              <a:t>3. </a:t>
            </a:r>
            <a:r>
              <a:rPr lang="zh-CN" altLang="en-US" sz="1200" dirty="0">
                <a:solidFill>
                  <a:srgbClr val="929292"/>
                </a:solidFill>
              </a:rPr>
              <a:t>复写</a:t>
            </a:r>
            <a:r>
              <a:rPr lang="en-US" sz="1200" dirty="0" err="1">
                <a:solidFill>
                  <a:srgbClr val="929292"/>
                </a:solidFill>
              </a:rPr>
              <a:t>shouldOverrideUrlLoading</a:t>
            </a:r>
            <a:r>
              <a:rPr lang="en-US" sz="1200" dirty="0">
                <a:solidFill>
                  <a:srgbClr val="929292"/>
                </a:solidFill>
              </a:rPr>
              <a:t>()</a:t>
            </a:r>
            <a:r>
              <a:rPr lang="zh-CN" altLang="en-US" sz="1200" dirty="0">
                <a:solidFill>
                  <a:srgbClr val="929292"/>
                </a:solidFill>
              </a:rPr>
              <a:t>方法，使得打开网页时不调用系统浏览器， 而是在本</a:t>
            </a:r>
            <a:r>
              <a:rPr lang="en-US" sz="1200" dirty="0">
                <a:solidFill>
                  <a:srgbClr val="929292"/>
                </a:solidFill>
              </a:rPr>
              <a:t>WebView</a:t>
            </a:r>
            <a:r>
              <a:rPr lang="zh-CN" altLang="en-US" sz="1200" dirty="0">
                <a:solidFill>
                  <a:srgbClr val="929292"/>
                </a:solidFill>
              </a:rPr>
              <a:t>中显示</a:t>
            </a:r>
            <a:r>
              <a:rPr lang="zh-CN" altLang="en-US" sz="1200" dirty="0"/>
              <a:t> </a:t>
            </a:r>
            <a:r>
              <a:rPr lang="en-US" sz="1200" dirty="0" err="1"/>
              <a:t>webView.setWebViewClient</a:t>
            </a:r>
            <a:r>
              <a:rPr lang="en-US" sz="1200" dirty="0"/>
              <a:t>(</a:t>
            </a:r>
            <a:r>
              <a:rPr lang="en-US" sz="1200" dirty="0">
                <a:solidFill>
                  <a:srgbClr val="C678DD"/>
                </a:solidFill>
              </a:rPr>
              <a:t>new</a:t>
            </a:r>
            <a:r>
              <a:rPr lang="en-US" sz="1200" dirty="0"/>
              <a:t> </a:t>
            </a:r>
            <a:r>
              <a:rPr lang="en-US" sz="1200" dirty="0" err="1"/>
              <a:t>WebViewClient</a:t>
            </a:r>
            <a:r>
              <a:rPr lang="en-US" sz="1200" dirty="0"/>
              <a:t>() { </a:t>
            </a:r>
          </a:p>
          <a:p>
            <a:pPr lvl="1"/>
            <a:r>
              <a:rPr lang="en-US" sz="1600" dirty="0">
                <a:solidFill>
                  <a:srgbClr val="61AEEE"/>
                </a:solidFill>
              </a:rPr>
              <a:t>@Override</a:t>
            </a:r>
            <a:r>
              <a:rPr lang="en-US" sz="1600" dirty="0"/>
              <a:t> </a:t>
            </a:r>
          </a:p>
          <a:p>
            <a:pPr lvl="1"/>
            <a:r>
              <a:rPr lang="en-US" sz="1600" dirty="0">
                <a:solidFill>
                  <a:srgbClr val="C678DD"/>
                </a:solidFill>
              </a:rPr>
              <a:t>public</a:t>
            </a:r>
            <a:r>
              <a:rPr lang="en-US" sz="1600" dirty="0"/>
              <a:t> </a:t>
            </a:r>
            <a:r>
              <a:rPr lang="en-US" sz="1600" dirty="0" err="1">
                <a:solidFill>
                  <a:srgbClr val="C678DD"/>
                </a:solidFill>
              </a:rPr>
              <a:t>boolean</a:t>
            </a:r>
            <a:r>
              <a:rPr lang="en-US" sz="1600" dirty="0"/>
              <a:t> </a:t>
            </a:r>
            <a:r>
              <a:rPr lang="en-US" sz="1600" dirty="0" err="1">
                <a:solidFill>
                  <a:srgbClr val="61AEEE"/>
                </a:solidFill>
              </a:rPr>
              <a:t>shouldOverrideUrlLoading</a:t>
            </a:r>
            <a:r>
              <a:rPr lang="en-US" sz="1600" dirty="0"/>
              <a:t>(WebView view, String </a:t>
            </a:r>
            <a:r>
              <a:rPr lang="en-US" sz="1600" dirty="0" err="1"/>
              <a:t>url</a:t>
            </a:r>
            <a:r>
              <a:rPr lang="en-US" sz="1600" dirty="0"/>
              <a:t>) { </a:t>
            </a:r>
          </a:p>
          <a:p>
            <a:pPr lvl="1"/>
            <a:r>
              <a:rPr lang="en-US" sz="1600" dirty="0" err="1"/>
              <a:t>view.loadUrl</a:t>
            </a:r>
            <a:r>
              <a:rPr lang="en-US" sz="1600" dirty="0"/>
              <a:t>(</a:t>
            </a:r>
            <a:r>
              <a:rPr lang="en-US" sz="1600" dirty="0" err="1"/>
              <a:t>url</a:t>
            </a:r>
            <a:r>
              <a:rPr lang="en-US" sz="1600" dirty="0"/>
              <a:t>); </a:t>
            </a:r>
            <a:r>
              <a:rPr lang="en-US" sz="1600" dirty="0">
                <a:solidFill>
                  <a:srgbClr val="C678DD"/>
                </a:solidFill>
              </a:rPr>
              <a:t>return</a:t>
            </a:r>
            <a:r>
              <a:rPr lang="en-US" sz="1600" dirty="0"/>
              <a:t> </a:t>
            </a:r>
            <a:r>
              <a:rPr lang="en-US" sz="1600" dirty="0">
                <a:solidFill>
                  <a:srgbClr val="C678DD"/>
                </a:solidFill>
              </a:rPr>
              <a:t>true</a:t>
            </a:r>
            <a:r>
              <a:rPr lang="en-US" sz="1600" dirty="0"/>
              <a:t>; </a:t>
            </a:r>
          </a:p>
          <a:p>
            <a:pPr lvl="1"/>
            <a:r>
              <a:rPr lang="en-US" sz="1600" dirty="0"/>
              <a:t>} </a:t>
            </a:r>
          </a:p>
          <a:p>
            <a:r>
              <a:rPr lang="en-US" sz="1600" dirty="0"/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6239537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643AD-E526-6748-AED2-76412ABEDB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 </a:t>
            </a:r>
            <a:r>
              <a:rPr lang="zh-CN" altLang="en-US" b="1" dirty="0"/>
              <a:t>  </a:t>
            </a:r>
            <a:r>
              <a:rPr lang="en-US" altLang="zh-CN" b="1" dirty="0"/>
              <a:t>3.7.1</a:t>
            </a:r>
            <a:r>
              <a:rPr lang="zh-CN" altLang="en-US" b="1" dirty="0"/>
              <a:t> </a:t>
            </a:r>
            <a:r>
              <a:rPr lang="en-US" b="1" dirty="0" err="1"/>
              <a:t>WebViewClient</a:t>
            </a:r>
            <a:r>
              <a:rPr lang="zh-CN" altLang="en-US" b="1" dirty="0"/>
              <a:t>类</a:t>
            </a:r>
            <a:r>
              <a:rPr lang="en-US" altLang="zh-CN" b="1" dirty="0"/>
              <a:t>—</a:t>
            </a:r>
            <a:r>
              <a:rPr lang="en-US" b="1" dirty="0" err="1"/>
              <a:t>onPageStarted</a:t>
            </a:r>
            <a:r>
              <a:rPr lang="en-US" b="1" dirty="0"/>
              <a:t>()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6F7AD38-BB96-2442-BAB2-C555EBF3D8C1}"/>
              </a:ext>
            </a:extLst>
          </p:cNvPr>
          <p:cNvSpPr/>
          <p:nvPr/>
        </p:nvSpPr>
        <p:spPr>
          <a:xfrm>
            <a:off x="541172" y="1471986"/>
            <a:ext cx="1103106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2F2F2F"/>
                </a:solidFill>
                <a:latin typeface="-apple-system"/>
              </a:rPr>
              <a:t>作用：开始载入页面调用的，我们可以设定一个</a:t>
            </a:r>
            <a:r>
              <a:rPr lang="en-US" dirty="0">
                <a:solidFill>
                  <a:srgbClr val="2F2F2F"/>
                </a:solidFill>
                <a:latin typeface="-apple-system"/>
              </a:rPr>
              <a:t>loading</a:t>
            </a:r>
            <a:r>
              <a:rPr lang="zh-CN" altLang="en-US" dirty="0">
                <a:solidFill>
                  <a:srgbClr val="2F2F2F"/>
                </a:solidFill>
                <a:latin typeface="-apple-system"/>
              </a:rPr>
              <a:t>的页面，告诉用户程序在等待网络响应。</a:t>
            </a:r>
            <a:endParaRPr lang="zh-CN" altLang="en-US" b="0" i="0" dirty="0">
              <a:solidFill>
                <a:srgbClr val="2F2F2F"/>
              </a:solidFill>
              <a:effectLst/>
              <a:latin typeface="-apple-system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50B1156-82FA-2F4B-BD55-113716FA2492}"/>
              </a:ext>
            </a:extLst>
          </p:cNvPr>
          <p:cNvSpPr/>
          <p:nvPr/>
        </p:nvSpPr>
        <p:spPr>
          <a:xfrm>
            <a:off x="660399" y="2134016"/>
            <a:ext cx="1091184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webView.setWebViewClient</a:t>
            </a:r>
            <a:r>
              <a:rPr lang="zh-CN" altLang="en-US" dirty="0"/>
              <a:t> </a:t>
            </a:r>
            <a:r>
              <a:rPr lang="en-US" dirty="0"/>
              <a:t>(</a:t>
            </a:r>
            <a:r>
              <a:rPr lang="en-US" dirty="0">
                <a:solidFill>
                  <a:srgbClr val="C678DD"/>
                </a:solidFill>
              </a:rPr>
              <a:t>new</a:t>
            </a:r>
            <a:r>
              <a:rPr lang="en-US" dirty="0"/>
              <a:t> </a:t>
            </a:r>
            <a:r>
              <a:rPr lang="en-US" dirty="0" err="1"/>
              <a:t>WebViewClient</a:t>
            </a:r>
            <a:r>
              <a:rPr lang="en-US" dirty="0"/>
              <a:t>()</a:t>
            </a:r>
            <a:r>
              <a:rPr lang="zh-CN" altLang="en-US" dirty="0"/>
              <a:t> </a:t>
            </a:r>
            <a:r>
              <a:rPr lang="en-US" dirty="0"/>
              <a:t>{ </a:t>
            </a:r>
          </a:p>
          <a:p>
            <a:pPr lvl="1"/>
            <a:r>
              <a:rPr lang="en-US" dirty="0">
                <a:solidFill>
                  <a:srgbClr val="61AEEE"/>
                </a:solidFill>
              </a:rPr>
              <a:t>@Override</a:t>
            </a:r>
            <a:r>
              <a:rPr lang="en-US" dirty="0"/>
              <a:t> </a:t>
            </a:r>
            <a:r>
              <a:rPr lang="en-US" dirty="0">
                <a:solidFill>
                  <a:srgbClr val="C678DD"/>
                </a:solidFill>
              </a:rPr>
              <a:t>public</a:t>
            </a:r>
            <a:r>
              <a:rPr lang="en-US" dirty="0"/>
              <a:t> </a:t>
            </a:r>
            <a:r>
              <a:rPr lang="en-US" dirty="0">
                <a:solidFill>
                  <a:srgbClr val="C678DD"/>
                </a:solidFill>
              </a:rPr>
              <a:t>void</a:t>
            </a:r>
            <a:r>
              <a:rPr lang="en-US" dirty="0"/>
              <a:t> </a:t>
            </a:r>
            <a:r>
              <a:rPr lang="en-US" dirty="0" err="1">
                <a:solidFill>
                  <a:srgbClr val="61AEEE"/>
                </a:solidFill>
              </a:rPr>
              <a:t>onPageStarted</a:t>
            </a:r>
            <a:r>
              <a:rPr lang="en-US" dirty="0"/>
              <a:t>(WebView view, String </a:t>
            </a:r>
            <a:r>
              <a:rPr lang="en-US" dirty="0" err="1"/>
              <a:t>url</a:t>
            </a:r>
            <a:r>
              <a:rPr lang="en-US" dirty="0"/>
              <a:t>, Bitmap favicon) { </a:t>
            </a:r>
          </a:p>
          <a:p>
            <a:pPr lvl="1"/>
            <a:r>
              <a:rPr lang="en-US" dirty="0">
                <a:solidFill>
                  <a:srgbClr val="929292"/>
                </a:solidFill>
              </a:rPr>
              <a:t>//</a:t>
            </a:r>
            <a:r>
              <a:rPr lang="zh-CN" altLang="en-US" dirty="0">
                <a:solidFill>
                  <a:srgbClr val="929292"/>
                </a:solidFill>
              </a:rPr>
              <a:t>设定加载开始的操作</a:t>
            </a:r>
            <a:r>
              <a:rPr lang="zh-CN" altLang="en-US" dirty="0"/>
              <a:t> </a:t>
            </a:r>
            <a:endParaRPr lang="en-US" altLang="zh-CN" dirty="0"/>
          </a:p>
          <a:p>
            <a:pPr lvl="1"/>
            <a:r>
              <a:rPr lang="en-US" altLang="zh-CN" dirty="0"/>
              <a:t>} </a:t>
            </a:r>
          </a:p>
          <a:p>
            <a:r>
              <a:rPr lang="en-US" altLang="zh-CN" dirty="0"/>
              <a:t>});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78359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643AD-E526-6748-AED2-76412ABEDB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 </a:t>
            </a:r>
            <a:r>
              <a:rPr lang="zh-CN" altLang="en-US" b="1" dirty="0"/>
              <a:t>  </a:t>
            </a:r>
            <a:r>
              <a:rPr lang="en-US" altLang="zh-CN" b="1" dirty="0"/>
              <a:t>3.7.1</a:t>
            </a:r>
            <a:r>
              <a:rPr lang="zh-CN" altLang="en-US" b="1" dirty="0"/>
              <a:t> </a:t>
            </a:r>
            <a:r>
              <a:rPr lang="en-US" b="1" dirty="0" err="1"/>
              <a:t>WebViewClient</a:t>
            </a:r>
            <a:r>
              <a:rPr lang="zh-CN" altLang="en-US" b="1" dirty="0"/>
              <a:t>类</a:t>
            </a:r>
            <a:r>
              <a:rPr lang="en-US" altLang="zh-CN" b="1" dirty="0"/>
              <a:t>—</a:t>
            </a:r>
            <a:r>
              <a:rPr lang="en-US" b="1" dirty="0" err="1"/>
              <a:t>onPageFinished</a:t>
            </a:r>
            <a:r>
              <a:rPr lang="en-US" b="1" dirty="0"/>
              <a:t>()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6F7AD38-BB96-2442-BAB2-C555EBF3D8C1}"/>
              </a:ext>
            </a:extLst>
          </p:cNvPr>
          <p:cNvSpPr/>
          <p:nvPr/>
        </p:nvSpPr>
        <p:spPr>
          <a:xfrm>
            <a:off x="541172" y="1471986"/>
            <a:ext cx="1103106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2F2F2F"/>
                </a:solidFill>
                <a:latin typeface="-apple-system"/>
              </a:rPr>
              <a:t>作用：</a:t>
            </a:r>
            <a:r>
              <a:rPr lang="zh-CN" altLang="en-US" dirty="0"/>
              <a:t> 在页面加载结束时调用。我们可以关闭</a:t>
            </a:r>
            <a:r>
              <a:rPr lang="en-US" dirty="0"/>
              <a:t>loading </a:t>
            </a:r>
            <a:r>
              <a:rPr lang="zh-CN" altLang="en-US" dirty="0"/>
              <a:t>条，切换程序动作。</a:t>
            </a:r>
            <a:endParaRPr lang="zh-CN" altLang="en-US" b="0" i="0" dirty="0">
              <a:solidFill>
                <a:srgbClr val="2F2F2F"/>
              </a:solidFill>
              <a:effectLst/>
              <a:latin typeface="-apple-system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50B1156-82FA-2F4B-BD55-113716FA2492}"/>
              </a:ext>
            </a:extLst>
          </p:cNvPr>
          <p:cNvSpPr/>
          <p:nvPr/>
        </p:nvSpPr>
        <p:spPr>
          <a:xfrm>
            <a:off x="660399" y="2134016"/>
            <a:ext cx="1091184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webView.setWebViewClient</a:t>
            </a:r>
            <a:r>
              <a:rPr lang="zh-CN" altLang="en-US" dirty="0"/>
              <a:t> </a:t>
            </a:r>
            <a:r>
              <a:rPr lang="en-US" dirty="0"/>
              <a:t>(</a:t>
            </a:r>
            <a:r>
              <a:rPr lang="en-US" dirty="0">
                <a:solidFill>
                  <a:srgbClr val="C678DD"/>
                </a:solidFill>
              </a:rPr>
              <a:t>new</a:t>
            </a:r>
            <a:r>
              <a:rPr lang="en-US" dirty="0"/>
              <a:t> </a:t>
            </a:r>
            <a:r>
              <a:rPr lang="en-US" dirty="0" err="1"/>
              <a:t>WebViewClient</a:t>
            </a:r>
            <a:r>
              <a:rPr lang="en-US" dirty="0"/>
              <a:t>()</a:t>
            </a:r>
            <a:r>
              <a:rPr lang="zh-CN" altLang="en-US" dirty="0"/>
              <a:t> </a:t>
            </a:r>
            <a:r>
              <a:rPr lang="en-US" dirty="0"/>
              <a:t>{ </a:t>
            </a:r>
          </a:p>
          <a:p>
            <a:pPr lvl="1"/>
            <a:r>
              <a:rPr lang="en-US" dirty="0">
                <a:solidFill>
                  <a:srgbClr val="61AEEE"/>
                </a:solidFill>
              </a:rPr>
              <a:t>@Override</a:t>
            </a:r>
            <a:r>
              <a:rPr lang="en-US" dirty="0"/>
              <a:t> </a:t>
            </a:r>
            <a:r>
              <a:rPr lang="en-US" dirty="0">
                <a:solidFill>
                  <a:srgbClr val="C678DD"/>
                </a:solidFill>
              </a:rPr>
              <a:t>public</a:t>
            </a:r>
            <a:r>
              <a:rPr lang="en-US" dirty="0"/>
              <a:t> </a:t>
            </a:r>
            <a:r>
              <a:rPr lang="en-US" dirty="0">
                <a:solidFill>
                  <a:srgbClr val="C678DD"/>
                </a:solidFill>
              </a:rPr>
              <a:t>void</a:t>
            </a:r>
            <a:r>
              <a:rPr lang="en-US" dirty="0"/>
              <a:t> </a:t>
            </a:r>
            <a:r>
              <a:rPr lang="en-US" dirty="0" err="1"/>
              <a:t>onPageFinished</a:t>
            </a:r>
            <a:r>
              <a:rPr lang="en-US" dirty="0"/>
              <a:t>(WebView view, String </a:t>
            </a:r>
            <a:r>
              <a:rPr lang="en-US" dirty="0" err="1"/>
              <a:t>url</a:t>
            </a:r>
            <a:r>
              <a:rPr lang="en-US" dirty="0"/>
              <a:t>)</a:t>
            </a:r>
            <a:r>
              <a:rPr lang="zh-CN" altLang="en-US" dirty="0"/>
              <a:t> </a:t>
            </a:r>
            <a:r>
              <a:rPr lang="en-US" dirty="0"/>
              <a:t>{ </a:t>
            </a:r>
          </a:p>
          <a:p>
            <a:pPr lvl="1"/>
            <a:r>
              <a:rPr lang="en-US" dirty="0">
                <a:solidFill>
                  <a:srgbClr val="929292"/>
                </a:solidFill>
              </a:rPr>
              <a:t>//</a:t>
            </a:r>
            <a:r>
              <a:rPr lang="zh-CN" altLang="en-US" dirty="0">
                <a:solidFill>
                  <a:srgbClr val="929292"/>
                </a:solidFill>
              </a:rPr>
              <a:t>设定加载开始的操作</a:t>
            </a:r>
            <a:r>
              <a:rPr lang="zh-CN" altLang="en-US" dirty="0"/>
              <a:t> </a:t>
            </a:r>
            <a:endParaRPr lang="en-US" altLang="zh-CN" dirty="0"/>
          </a:p>
          <a:p>
            <a:pPr lvl="1"/>
            <a:r>
              <a:rPr lang="en-US" altLang="zh-CN" dirty="0"/>
              <a:t>} </a:t>
            </a:r>
          </a:p>
          <a:p>
            <a:r>
              <a:rPr lang="en-US" altLang="zh-CN" dirty="0"/>
              <a:t>});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45021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643AD-E526-6748-AED2-76412ABEDB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 </a:t>
            </a:r>
            <a:r>
              <a:rPr lang="zh-CN" altLang="en-US" b="1" dirty="0"/>
              <a:t>  </a:t>
            </a:r>
            <a:r>
              <a:rPr lang="en-US" altLang="zh-CN" b="1" dirty="0"/>
              <a:t>3.7.1</a:t>
            </a:r>
            <a:r>
              <a:rPr lang="zh-CN" altLang="en-US" b="1" dirty="0"/>
              <a:t> </a:t>
            </a:r>
            <a:r>
              <a:rPr lang="en-US" b="1" dirty="0" err="1"/>
              <a:t>WebViewClient</a:t>
            </a:r>
            <a:r>
              <a:rPr lang="zh-CN" altLang="en-US" b="1" dirty="0"/>
              <a:t>类</a:t>
            </a:r>
            <a:r>
              <a:rPr lang="en-US" altLang="zh-CN" b="1" dirty="0"/>
              <a:t>—</a:t>
            </a:r>
            <a:r>
              <a:rPr lang="en-US" b="1" dirty="0" err="1"/>
              <a:t>onLoadResource</a:t>
            </a:r>
            <a:r>
              <a:rPr lang="en-US" b="1" dirty="0"/>
              <a:t>()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6F7AD38-BB96-2442-BAB2-C555EBF3D8C1}"/>
              </a:ext>
            </a:extLst>
          </p:cNvPr>
          <p:cNvSpPr/>
          <p:nvPr/>
        </p:nvSpPr>
        <p:spPr>
          <a:xfrm>
            <a:off x="541172" y="1471986"/>
            <a:ext cx="1103106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2F2F2F"/>
                </a:solidFill>
                <a:latin typeface="-apple-system"/>
              </a:rPr>
              <a:t>作用：</a:t>
            </a:r>
            <a:r>
              <a:rPr lang="zh-CN" altLang="en-US" dirty="0"/>
              <a:t> 在加载页面资源时会调用，每一个资源（比如图片）的加载都会调用一次。</a:t>
            </a:r>
            <a:endParaRPr lang="zh-CN" altLang="en-US" b="0" i="0" dirty="0">
              <a:solidFill>
                <a:srgbClr val="2F2F2F"/>
              </a:solidFill>
              <a:effectLst/>
              <a:latin typeface="-apple-system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50B1156-82FA-2F4B-BD55-113716FA2492}"/>
              </a:ext>
            </a:extLst>
          </p:cNvPr>
          <p:cNvSpPr/>
          <p:nvPr/>
        </p:nvSpPr>
        <p:spPr>
          <a:xfrm>
            <a:off x="640080" y="1951136"/>
            <a:ext cx="1091184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webView.setWebViewClient</a:t>
            </a:r>
            <a:r>
              <a:rPr lang="zh-CN" altLang="en-US" dirty="0"/>
              <a:t> </a:t>
            </a:r>
            <a:r>
              <a:rPr lang="en-US" dirty="0"/>
              <a:t>(</a:t>
            </a:r>
            <a:r>
              <a:rPr lang="en-US" dirty="0">
                <a:solidFill>
                  <a:srgbClr val="C678DD"/>
                </a:solidFill>
              </a:rPr>
              <a:t>new</a:t>
            </a:r>
            <a:r>
              <a:rPr lang="en-US" dirty="0"/>
              <a:t> </a:t>
            </a:r>
            <a:r>
              <a:rPr lang="en-US" dirty="0" err="1"/>
              <a:t>WebViewClient</a:t>
            </a:r>
            <a:r>
              <a:rPr lang="en-US" dirty="0"/>
              <a:t>()</a:t>
            </a:r>
            <a:r>
              <a:rPr lang="zh-CN" altLang="en-US" dirty="0"/>
              <a:t> </a:t>
            </a:r>
            <a:r>
              <a:rPr lang="en-US" dirty="0"/>
              <a:t>{ </a:t>
            </a:r>
          </a:p>
          <a:p>
            <a:pPr lvl="1"/>
            <a:r>
              <a:rPr lang="en-US" dirty="0">
                <a:solidFill>
                  <a:srgbClr val="61AEEE"/>
                </a:solidFill>
              </a:rPr>
              <a:t>@Override</a:t>
            </a:r>
            <a:r>
              <a:rPr lang="en-US" dirty="0"/>
              <a:t> </a:t>
            </a:r>
            <a:r>
              <a:rPr lang="en-US" dirty="0">
                <a:solidFill>
                  <a:srgbClr val="C678DD"/>
                </a:solidFill>
              </a:rPr>
              <a:t>public</a:t>
            </a:r>
            <a:r>
              <a:rPr lang="en-US" dirty="0"/>
              <a:t> </a:t>
            </a:r>
            <a:r>
              <a:rPr lang="en-US" dirty="0">
                <a:solidFill>
                  <a:srgbClr val="C678DD"/>
                </a:solidFill>
              </a:rPr>
              <a:t>void</a:t>
            </a:r>
            <a:r>
              <a:rPr lang="en-US" dirty="0"/>
              <a:t> </a:t>
            </a:r>
            <a:r>
              <a:rPr lang="en-US" dirty="0" err="1"/>
              <a:t>onLoadResource</a:t>
            </a:r>
            <a:r>
              <a:rPr lang="en-US" dirty="0"/>
              <a:t>(WebView view, String </a:t>
            </a:r>
            <a:r>
              <a:rPr lang="en-US" dirty="0" err="1"/>
              <a:t>url</a:t>
            </a:r>
            <a:r>
              <a:rPr lang="en-US" dirty="0"/>
              <a:t>)</a:t>
            </a:r>
            <a:r>
              <a:rPr lang="zh-CN" altLang="en-US" dirty="0"/>
              <a:t> </a:t>
            </a:r>
            <a:r>
              <a:rPr lang="en-US" dirty="0"/>
              <a:t>{ </a:t>
            </a:r>
          </a:p>
          <a:p>
            <a:pPr lvl="1"/>
            <a:r>
              <a:rPr lang="en-US" dirty="0">
                <a:solidFill>
                  <a:srgbClr val="929292"/>
                </a:solidFill>
              </a:rPr>
              <a:t>//</a:t>
            </a:r>
            <a:r>
              <a:rPr lang="zh-CN" altLang="en-US" dirty="0">
                <a:solidFill>
                  <a:srgbClr val="929292"/>
                </a:solidFill>
              </a:rPr>
              <a:t>设定加载开始的操作</a:t>
            </a:r>
            <a:r>
              <a:rPr lang="zh-CN" altLang="en-US" dirty="0"/>
              <a:t> </a:t>
            </a:r>
            <a:endParaRPr lang="en-US" altLang="zh-CN" dirty="0"/>
          </a:p>
          <a:p>
            <a:pPr lvl="1"/>
            <a:r>
              <a:rPr lang="en-US" altLang="zh-CN" dirty="0"/>
              <a:t>} </a:t>
            </a:r>
          </a:p>
          <a:p>
            <a:r>
              <a:rPr lang="en-US" altLang="zh-CN" dirty="0"/>
              <a:t>});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44127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643AD-E526-6748-AED2-76412ABEDB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 </a:t>
            </a:r>
            <a:r>
              <a:rPr lang="zh-CN" altLang="en-US" b="1" dirty="0"/>
              <a:t>  </a:t>
            </a:r>
            <a:r>
              <a:rPr lang="en-US" altLang="zh-CN" b="1" dirty="0"/>
              <a:t>3.7.1</a:t>
            </a:r>
            <a:r>
              <a:rPr lang="zh-CN" altLang="en-US" b="1" dirty="0"/>
              <a:t> </a:t>
            </a:r>
            <a:r>
              <a:rPr lang="en-US" b="1" dirty="0" err="1"/>
              <a:t>WebViewClient</a:t>
            </a:r>
            <a:r>
              <a:rPr lang="zh-CN" altLang="en-US" b="1" dirty="0"/>
              <a:t>类</a:t>
            </a:r>
            <a:r>
              <a:rPr lang="en-US" altLang="zh-CN" b="1" dirty="0"/>
              <a:t>—</a:t>
            </a:r>
            <a:r>
              <a:rPr lang="en-US" b="1" dirty="0" err="1"/>
              <a:t>onReceivedError</a:t>
            </a:r>
            <a:r>
              <a:rPr lang="en-US" b="1" dirty="0"/>
              <a:t>()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6F7AD38-BB96-2442-BAB2-C555EBF3D8C1}"/>
              </a:ext>
            </a:extLst>
          </p:cNvPr>
          <p:cNvSpPr/>
          <p:nvPr/>
        </p:nvSpPr>
        <p:spPr>
          <a:xfrm>
            <a:off x="541172" y="1471986"/>
            <a:ext cx="1103106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2F2F2F"/>
                </a:solidFill>
                <a:latin typeface="-apple-system"/>
              </a:rPr>
              <a:t>作用：</a:t>
            </a:r>
            <a:r>
              <a:rPr lang="zh-CN" altLang="en-US" dirty="0"/>
              <a:t> 加载页面的服务器出现错误时（如</a:t>
            </a:r>
            <a:r>
              <a:rPr lang="en-US" altLang="zh-CN" dirty="0"/>
              <a:t>404</a:t>
            </a:r>
            <a:r>
              <a:rPr lang="zh-CN" altLang="en-US" dirty="0"/>
              <a:t>）调用。</a:t>
            </a:r>
            <a:r>
              <a:rPr lang="en-US" dirty="0"/>
              <a:t> App</a:t>
            </a:r>
            <a:r>
              <a:rPr lang="zh-CN" altLang="en-US" dirty="0"/>
              <a:t>里面使用</a:t>
            </a:r>
            <a:r>
              <a:rPr lang="en-US" dirty="0" err="1"/>
              <a:t>webview</a:t>
            </a:r>
            <a:r>
              <a:rPr lang="zh-CN" altLang="en-US" dirty="0"/>
              <a:t>控件的时候遇到了诸如</a:t>
            </a:r>
            <a:r>
              <a:rPr lang="en-US" altLang="zh-CN" dirty="0"/>
              <a:t>404</a:t>
            </a:r>
            <a:r>
              <a:rPr lang="zh-CN" altLang="en-US" dirty="0"/>
              <a:t>这类的错误的时候，若也显示浏览器里面的那种错误提示页面就显得很丑陋了，那么这个时候我们的</a:t>
            </a:r>
            <a:r>
              <a:rPr lang="en-US" dirty="0"/>
              <a:t>app</a:t>
            </a:r>
            <a:r>
              <a:rPr lang="zh-CN" altLang="en-US" dirty="0"/>
              <a:t>就需要加载一个本地的错误提示页面，即</a:t>
            </a:r>
            <a:r>
              <a:rPr lang="en-US" dirty="0" err="1"/>
              <a:t>webview</a:t>
            </a:r>
            <a:r>
              <a:rPr lang="zh-CN" altLang="en-US" dirty="0"/>
              <a:t>如何加载一个本地的页面</a:t>
            </a:r>
            <a:endParaRPr lang="zh-CN" altLang="en-US" b="0" i="0" dirty="0">
              <a:solidFill>
                <a:srgbClr val="2F2F2F"/>
              </a:solidFill>
              <a:effectLst/>
              <a:latin typeface="-apple-system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91F5B66-EA69-8643-9736-7AABC86D8598}"/>
              </a:ext>
            </a:extLst>
          </p:cNvPr>
          <p:cNvSpPr/>
          <p:nvPr/>
        </p:nvSpPr>
        <p:spPr>
          <a:xfrm>
            <a:off x="541172" y="2550220"/>
            <a:ext cx="11467948" cy="35086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rgbClr val="929292"/>
                </a:solidFill>
              </a:rPr>
              <a:t>//</a:t>
            </a:r>
            <a:r>
              <a:rPr lang="zh-CN" altLang="en-US" sz="1400" dirty="0">
                <a:solidFill>
                  <a:srgbClr val="929292"/>
                </a:solidFill>
              </a:rPr>
              <a:t>步骤</a:t>
            </a:r>
            <a:r>
              <a:rPr lang="en-US" altLang="zh-CN" sz="1400" dirty="0">
                <a:solidFill>
                  <a:srgbClr val="929292"/>
                </a:solidFill>
              </a:rPr>
              <a:t>1</a:t>
            </a:r>
            <a:r>
              <a:rPr lang="zh-CN" altLang="en-US" sz="1400" dirty="0">
                <a:solidFill>
                  <a:srgbClr val="929292"/>
                </a:solidFill>
              </a:rPr>
              <a:t>：写一个</a:t>
            </a:r>
            <a:r>
              <a:rPr lang="en-US" sz="1400" dirty="0">
                <a:solidFill>
                  <a:srgbClr val="929292"/>
                </a:solidFill>
              </a:rPr>
              <a:t>html</a:t>
            </a:r>
            <a:r>
              <a:rPr lang="zh-CN" altLang="en-US" sz="1400" dirty="0">
                <a:solidFill>
                  <a:srgbClr val="929292"/>
                </a:solidFill>
              </a:rPr>
              <a:t>文件（</a:t>
            </a:r>
            <a:r>
              <a:rPr lang="en-US" sz="1400" dirty="0" err="1">
                <a:solidFill>
                  <a:srgbClr val="929292"/>
                </a:solidFill>
              </a:rPr>
              <a:t>error_handle.html</a:t>
            </a:r>
            <a:r>
              <a:rPr lang="en-US" sz="1400" dirty="0">
                <a:solidFill>
                  <a:srgbClr val="929292"/>
                </a:solidFill>
              </a:rPr>
              <a:t>），</a:t>
            </a:r>
            <a:r>
              <a:rPr lang="zh-CN" altLang="en-US" sz="1400" dirty="0">
                <a:solidFill>
                  <a:srgbClr val="929292"/>
                </a:solidFill>
              </a:rPr>
              <a:t>用于出错时展示给用户看的提示页面</a:t>
            </a:r>
            <a:r>
              <a:rPr lang="zh-CN" altLang="en-US" sz="1400" dirty="0"/>
              <a:t> </a:t>
            </a:r>
            <a:endParaRPr lang="en-US" altLang="zh-CN" sz="1400" dirty="0"/>
          </a:p>
          <a:p>
            <a:r>
              <a:rPr lang="en-US" altLang="zh-CN" sz="1400" dirty="0">
                <a:solidFill>
                  <a:srgbClr val="929292"/>
                </a:solidFill>
              </a:rPr>
              <a:t>//</a:t>
            </a:r>
            <a:r>
              <a:rPr lang="zh-CN" altLang="en-US" sz="1400" dirty="0">
                <a:solidFill>
                  <a:srgbClr val="929292"/>
                </a:solidFill>
              </a:rPr>
              <a:t>步骤</a:t>
            </a:r>
            <a:r>
              <a:rPr lang="en-US" altLang="zh-CN" sz="1400" dirty="0">
                <a:solidFill>
                  <a:srgbClr val="929292"/>
                </a:solidFill>
              </a:rPr>
              <a:t>2</a:t>
            </a:r>
            <a:r>
              <a:rPr lang="zh-CN" altLang="en-US" sz="1400" dirty="0">
                <a:solidFill>
                  <a:srgbClr val="929292"/>
                </a:solidFill>
              </a:rPr>
              <a:t>：将该</a:t>
            </a:r>
            <a:r>
              <a:rPr lang="en-US" sz="1400" dirty="0">
                <a:solidFill>
                  <a:srgbClr val="929292"/>
                </a:solidFill>
              </a:rPr>
              <a:t>html</a:t>
            </a:r>
            <a:r>
              <a:rPr lang="zh-CN" altLang="en-US" sz="1400" dirty="0">
                <a:solidFill>
                  <a:srgbClr val="929292"/>
                </a:solidFill>
              </a:rPr>
              <a:t>文件放置到代码根目录的</a:t>
            </a:r>
            <a:r>
              <a:rPr lang="en-US" sz="1400" dirty="0">
                <a:solidFill>
                  <a:srgbClr val="929292"/>
                </a:solidFill>
              </a:rPr>
              <a:t>assets</a:t>
            </a:r>
            <a:r>
              <a:rPr lang="zh-CN" altLang="en-US" sz="1400" dirty="0">
                <a:solidFill>
                  <a:srgbClr val="929292"/>
                </a:solidFill>
              </a:rPr>
              <a:t>文件夹下</a:t>
            </a:r>
            <a:r>
              <a:rPr lang="zh-CN" altLang="en-US" sz="1400" dirty="0"/>
              <a:t> </a:t>
            </a:r>
            <a:endParaRPr lang="en-US" altLang="zh-CN" sz="1400" dirty="0"/>
          </a:p>
          <a:p>
            <a:r>
              <a:rPr lang="en-US" altLang="zh-CN" sz="1400" dirty="0">
                <a:solidFill>
                  <a:srgbClr val="929292"/>
                </a:solidFill>
              </a:rPr>
              <a:t>//</a:t>
            </a:r>
            <a:r>
              <a:rPr lang="zh-CN" altLang="en-US" sz="1400" dirty="0">
                <a:solidFill>
                  <a:srgbClr val="929292"/>
                </a:solidFill>
              </a:rPr>
              <a:t>步骤</a:t>
            </a:r>
            <a:r>
              <a:rPr lang="en-US" altLang="zh-CN" sz="1400" dirty="0">
                <a:solidFill>
                  <a:srgbClr val="929292"/>
                </a:solidFill>
              </a:rPr>
              <a:t>3</a:t>
            </a:r>
            <a:r>
              <a:rPr lang="zh-CN" altLang="en-US" sz="1400" dirty="0">
                <a:solidFill>
                  <a:srgbClr val="929292"/>
                </a:solidFill>
              </a:rPr>
              <a:t>：复写</a:t>
            </a:r>
            <a:r>
              <a:rPr lang="en-US" sz="1400" dirty="0" err="1">
                <a:solidFill>
                  <a:srgbClr val="929292"/>
                </a:solidFill>
              </a:rPr>
              <a:t>WebViewClient</a:t>
            </a:r>
            <a:r>
              <a:rPr lang="zh-CN" altLang="en-US" sz="1400" dirty="0">
                <a:solidFill>
                  <a:srgbClr val="929292"/>
                </a:solidFill>
              </a:rPr>
              <a:t>的</a:t>
            </a:r>
            <a:r>
              <a:rPr lang="en-US" sz="1400" dirty="0" err="1">
                <a:solidFill>
                  <a:srgbClr val="929292"/>
                </a:solidFill>
              </a:rPr>
              <a:t>onRecievedError</a:t>
            </a:r>
            <a:r>
              <a:rPr lang="zh-CN" altLang="en-US" sz="1400" dirty="0">
                <a:solidFill>
                  <a:srgbClr val="929292"/>
                </a:solidFill>
              </a:rPr>
              <a:t>方法</a:t>
            </a:r>
            <a:r>
              <a:rPr lang="zh-CN" altLang="en-US" sz="1400" dirty="0"/>
              <a:t> </a:t>
            </a:r>
            <a:r>
              <a:rPr lang="en-US" altLang="zh-CN" sz="1400" dirty="0">
                <a:solidFill>
                  <a:srgbClr val="929292"/>
                </a:solidFill>
              </a:rPr>
              <a:t>//</a:t>
            </a:r>
            <a:r>
              <a:rPr lang="zh-CN" altLang="en-US" sz="1400" dirty="0">
                <a:solidFill>
                  <a:srgbClr val="929292"/>
                </a:solidFill>
              </a:rPr>
              <a:t>该方法传回了错误码，根据错误类型可以进行不同的错误分类处理</a:t>
            </a:r>
            <a:r>
              <a:rPr lang="zh-CN" altLang="en-US" sz="1400" dirty="0"/>
              <a:t> </a:t>
            </a:r>
            <a:r>
              <a:rPr lang="en-US" dirty="0" err="1"/>
              <a:t>webView.setWebViewClient</a:t>
            </a:r>
            <a:r>
              <a:rPr lang="en-US" dirty="0"/>
              <a:t>(</a:t>
            </a:r>
            <a:r>
              <a:rPr lang="en-US" dirty="0">
                <a:solidFill>
                  <a:srgbClr val="C678DD"/>
                </a:solidFill>
              </a:rPr>
              <a:t>new</a:t>
            </a:r>
            <a:r>
              <a:rPr lang="en-US" dirty="0"/>
              <a:t> </a:t>
            </a:r>
            <a:r>
              <a:rPr lang="en-US" dirty="0" err="1"/>
              <a:t>WebViewClient</a:t>
            </a:r>
            <a:r>
              <a:rPr lang="en-US" dirty="0"/>
              <a:t>(){ </a:t>
            </a:r>
          </a:p>
          <a:p>
            <a:pPr lvl="1"/>
            <a:r>
              <a:rPr lang="en-US" dirty="0">
                <a:solidFill>
                  <a:srgbClr val="61AEEE"/>
                </a:solidFill>
              </a:rPr>
              <a:t>@Override</a:t>
            </a:r>
            <a:r>
              <a:rPr lang="en-US" dirty="0"/>
              <a:t> </a:t>
            </a:r>
          </a:p>
          <a:p>
            <a:pPr lvl="1"/>
            <a:r>
              <a:rPr lang="en-US" dirty="0">
                <a:solidFill>
                  <a:srgbClr val="C678DD"/>
                </a:solidFill>
              </a:rPr>
              <a:t>public</a:t>
            </a:r>
            <a:r>
              <a:rPr lang="en-US" dirty="0"/>
              <a:t> </a:t>
            </a:r>
            <a:r>
              <a:rPr lang="en-US" dirty="0">
                <a:solidFill>
                  <a:srgbClr val="C678DD"/>
                </a:solidFill>
              </a:rPr>
              <a:t>void</a:t>
            </a:r>
            <a:r>
              <a:rPr lang="en-US" dirty="0"/>
              <a:t> </a:t>
            </a:r>
            <a:r>
              <a:rPr lang="en-US" dirty="0" err="1">
                <a:solidFill>
                  <a:srgbClr val="61AEEE"/>
                </a:solidFill>
              </a:rPr>
              <a:t>onReceivedError</a:t>
            </a:r>
            <a:r>
              <a:rPr lang="en-US" dirty="0"/>
              <a:t>(WebView view, </a:t>
            </a:r>
            <a:r>
              <a:rPr lang="en-US" dirty="0" err="1">
                <a:solidFill>
                  <a:srgbClr val="C678DD"/>
                </a:solidFill>
              </a:rPr>
              <a:t>int</a:t>
            </a:r>
            <a:r>
              <a:rPr lang="en-US" dirty="0"/>
              <a:t> </a:t>
            </a:r>
            <a:r>
              <a:rPr lang="en-US" dirty="0" err="1"/>
              <a:t>errorCode</a:t>
            </a:r>
            <a:r>
              <a:rPr lang="en-US" dirty="0"/>
              <a:t>, String description, String </a:t>
            </a:r>
            <a:r>
              <a:rPr lang="en-US" dirty="0" err="1"/>
              <a:t>failingUrl</a:t>
            </a:r>
            <a:r>
              <a:rPr lang="en-US" dirty="0"/>
              <a:t>){ </a:t>
            </a:r>
          </a:p>
          <a:p>
            <a:pPr lvl="2"/>
            <a:r>
              <a:rPr lang="en-US" dirty="0">
                <a:solidFill>
                  <a:srgbClr val="C678DD"/>
                </a:solidFill>
              </a:rPr>
              <a:t>switch</a:t>
            </a:r>
            <a:r>
              <a:rPr lang="en-US" dirty="0"/>
              <a:t>(</a:t>
            </a:r>
            <a:r>
              <a:rPr lang="en-US" dirty="0" err="1"/>
              <a:t>errorCode</a:t>
            </a:r>
            <a:r>
              <a:rPr lang="en-US" dirty="0"/>
              <a:t>) { </a:t>
            </a:r>
          </a:p>
          <a:p>
            <a:pPr lvl="3"/>
            <a:r>
              <a:rPr lang="en-US" dirty="0">
                <a:solidFill>
                  <a:srgbClr val="C678DD"/>
                </a:solidFill>
              </a:rPr>
              <a:t>case</a:t>
            </a:r>
            <a:r>
              <a:rPr lang="en-US" dirty="0"/>
              <a:t> </a:t>
            </a:r>
            <a:r>
              <a:rPr lang="en-US" dirty="0" err="1"/>
              <a:t>HttpStatus.SC_NOT_FOUND</a:t>
            </a:r>
            <a:r>
              <a:rPr lang="en-US" dirty="0"/>
              <a:t>: </a:t>
            </a:r>
          </a:p>
          <a:p>
            <a:pPr lvl="4"/>
            <a:r>
              <a:rPr lang="en-US" dirty="0" err="1"/>
              <a:t>view.loadUrl</a:t>
            </a:r>
            <a:r>
              <a:rPr lang="en-US" dirty="0"/>
              <a:t>(</a:t>
            </a:r>
            <a:r>
              <a:rPr lang="en-US" dirty="0">
                <a:solidFill>
                  <a:srgbClr val="98C379"/>
                </a:solidFill>
              </a:rPr>
              <a:t>"file:///</a:t>
            </a:r>
            <a:r>
              <a:rPr lang="en-US" dirty="0" err="1">
                <a:solidFill>
                  <a:srgbClr val="98C379"/>
                </a:solidFill>
              </a:rPr>
              <a:t>android_assets</a:t>
            </a:r>
            <a:r>
              <a:rPr lang="en-US" dirty="0">
                <a:solidFill>
                  <a:srgbClr val="98C379"/>
                </a:solidFill>
              </a:rPr>
              <a:t>/</a:t>
            </a:r>
            <a:r>
              <a:rPr lang="en-US" dirty="0" err="1">
                <a:solidFill>
                  <a:srgbClr val="98C379"/>
                </a:solidFill>
              </a:rPr>
              <a:t>error_handle.html</a:t>
            </a:r>
            <a:r>
              <a:rPr lang="en-US" dirty="0">
                <a:solidFill>
                  <a:srgbClr val="98C379"/>
                </a:solidFill>
              </a:rPr>
              <a:t>"</a:t>
            </a:r>
            <a:r>
              <a:rPr lang="en-US" dirty="0"/>
              <a:t>); </a:t>
            </a:r>
          </a:p>
          <a:p>
            <a:pPr lvl="4"/>
            <a:r>
              <a:rPr lang="en-US" dirty="0">
                <a:solidFill>
                  <a:srgbClr val="C678DD"/>
                </a:solidFill>
              </a:rPr>
              <a:t>break</a:t>
            </a:r>
            <a:r>
              <a:rPr lang="en-US" dirty="0"/>
              <a:t>; </a:t>
            </a:r>
          </a:p>
          <a:p>
            <a:pPr lvl="2"/>
            <a:r>
              <a:rPr lang="en-US" dirty="0"/>
              <a:t>} </a:t>
            </a:r>
          </a:p>
          <a:p>
            <a:pPr lvl="1"/>
            <a:r>
              <a:rPr lang="en-US" dirty="0"/>
              <a:t>} </a:t>
            </a:r>
          </a:p>
          <a:p>
            <a:r>
              <a:rPr lang="en-US" dirty="0"/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7274466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643AD-E526-6748-AED2-76412ABEDB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 </a:t>
            </a:r>
            <a:r>
              <a:rPr lang="zh-CN" altLang="en-US" b="1" dirty="0"/>
              <a:t>  </a:t>
            </a:r>
            <a:r>
              <a:rPr lang="en-US" altLang="zh-CN" b="1" dirty="0"/>
              <a:t>3.7.1</a:t>
            </a:r>
            <a:r>
              <a:rPr lang="zh-CN" altLang="en-US" b="1" dirty="0"/>
              <a:t> </a:t>
            </a:r>
            <a:r>
              <a:rPr lang="en-US" b="1" dirty="0" err="1"/>
              <a:t>WebViewClient</a:t>
            </a:r>
            <a:r>
              <a:rPr lang="zh-CN" altLang="en-US" b="1" dirty="0"/>
              <a:t>类</a:t>
            </a:r>
            <a:r>
              <a:rPr lang="en-US" altLang="zh-CN" b="1" dirty="0"/>
              <a:t>—</a:t>
            </a:r>
            <a:r>
              <a:rPr lang="en-US" b="1" dirty="0" err="1"/>
              <a:t>onReceivedSslError</a:t>
            </a:r>
            <a:r>
              <a:rPr lang="en-US" b="1" dirty="0"/>
              <a:t>()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6F7AD38-BB96-2442-BAB2-C555EBF3D8C1}"/>
              </a:ext>
            </a:extLst>
          </p:cNvPr>
          <p:cNvSpPr/>
          <p:nvPr/>
        </p:nvSpPr>
        <p:spPr>
          <a:xfrm>
            <a:off x="541172" y="1471986"/>
            <a:ext cx="1103106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2F2F2F"/>
                </a:solidFill>
                <a:latin typeface="-apple-system"/>
              </a:rPr>
              <a:t>作用：</a:t>
            </a:r>
            <a:r>
              <a:rPr lang="zh-CN" altLang="en-US" dirty="0"/>
              <a:t> 处理</a:t>
            </a:r>
            <a:r>
              <a:rPr lang="en-US" dirty="0"/>
              <a:t>https</a:t>
            </a:r>
            <a:r>
              <a:rPr lang="zh-CN" altLang="en-US" dirty="0"/>
              <a:t>请求 。</a:t>
            </a:r>
            <a:r>
              <a:rPr lang="en-US" dirty="0"/>
              <a:t> </a:t>
            </a:r>
            <a:r>
              <a:rPr lang="en-US" dirty="0" err="1"/>
              <a:t>webView</a:t>
            </a:r>
            <a:r>
              <a:rPr lang="zh-CN" altLang="en-US" dirty="0"/>
              <a:t>默认是不处理</a:t>
            </a:r>
            <a:r>
              <a:rPr lang="en-US" dirty="0"/>
              <a:t>https</a:t>
            </a:r>
            <a:r>
              <a:rPr lang="zh-CN" altLang="en-US" dirty="0"/>
              <a:t>请求的，页面显示空白，需要进行如下设置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D52DC84-37C6-5543-B3C6-3CA43B8ECA7A}"/>
              </a:ext>
            </a:extLst>
          </p:cNvPr>
          <p:cNvSpPr/>
          <p:nvPr/>
        </p:nvSpPr>
        <p:spPr>
          <a:xfrm>
            <a:off x="541172" y="1983939"/>
            <a:ext cx="1125728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webView.setWebViewClient</a:t>
            </a:r>
            <a:r>
              <a:rPr lang="en-US" dirty="0"/>
              <a:t>(</a:t>
            </a:r>
            <a:r>
              <a:rPr lang="en-US" dirty="0">
                <a:solidFill>
                  <a:srgbClr val="C678DD"/>
                </a:solidFill>
              </a:rPr>
              <a:t>new</a:t>
            </a:r>
            <a:r>
              <a:rPr lang="en-US" dirty="0"/>
              <a:t> </a:t>
            </a:r>
            <a:r>
              <a:rPr lang="en-US" dirty="0" err="1"/>
              <a:t>WebViewClient</a:t>
            </a:r>
            <a:r>
              <a:rPr lang="en-US" dirty="0"/>
              <a:t>() { </a:t>
            </a:r>
          </a:p>
          <a:p>
            <a:r>
              <a:rPr lang="en-US" dirty="0">
                <a:solidFill>
                  <a:srgbClr val="61AEEE"/>
                </a:solidFill>
              </a:rPr>
              <a:t>@Override</a:t>
            </a:r>
            <a:r>
              <a:rPr lang="en-US" dirty="0"/>
              <a:t> </a:t>
            </a:r>
            <a:r>
              <a:rPr lang="en-US" dirty="0">
                <a:solidFill>
                  <a:srgbClr val="C678DD"/>
                </a:solidFill>
              </a:rPr>
              <a:t>public</a:t>
            </a:r>
            <a:r>
              <a:rPr lang="en-US" dirty="0"/>
              <a:t> </a:t>
            </a:r>
            <a:r>
              <a:rPr lang="en-US" dirty="0">
                <a:solidFill>
                  <a:srgbClr val="C678DD"/>
                </a:solidFill>
              </a:rPr>
              <a:t>void</a:t>
            </a:r>
            <a:r>
              <a:rPr lang="en-US" dirty="0"/>
              <a:t> </a:t>
            </a:r>
            <a:r>
              <a:rPr lang="en-US" dirty="0" err="1">
                <a:solidFill>
                  <a:srgbClr val="61AEEE"/>
                </a:solidFill>
              </a:rPr>
              <a:t>onReceivedSslError</a:t>
            </a:r>
            <a:r>
              <a:rPr lang="en-US" dirty="0"/>
              <a:t>(WebView view, </a:t>
            </a:r>
            <a:r>
              <a:rPr lang="en-US" dirty="0" err="1"/>
              <a:t>SslErrorHandler</a:t>
            </a:r>
            <a:r>
              <a:rPr lang="en-US" dirty="0"/>
              <a:t> handler, </a:t>
            </a:r>
            <a:r>
              <a:rPr lang="en-US" dirty="0" err="1"/>
              <a:t>SslError</a:t>
            </a:r>
            <a:r>
              <a:rPr lang="en-US" dirty="0"/>
              <a:t> error) { </a:t>
            </a:r>
          </a:p>
          <a:p>
            <a:pPr lvl="1"/>
            <a:r>
              <a:rPr lang="en-US" dirty="0" err="1"/>
              <a:t>handler.proceed</a:t>
            </a:r>
            <a:r>
              <a:rPr lang="en-US" dirty="0"/>
              <a:t>(); </a:t>
            </a:r>
          </a:p>
          <a:p>
            <a:pPr lvl="1"/>
            <a:r>
              <a:rPr lang="en-US" dirty="0">
                <a:solidFill>
                  <a:srgbClr val="929292"/>
                </a:solidFill>
              </a:rPr>
              <a:t>//</a:t>
            </a:r>
            <a:r>
              <a:rPr lang="zh-CN" altLang="en-US" dirty="0">
                <a:solidFill>
                  <a:srgbClr val="929292"/>
                </a:solidFill>
              </a:rPr>
              <a:t>表示等待证书响应</a:t>
            </a:r>
            <a:r>
              <a:rPr lang="zh-CN" altLang="en-US" dirty="0"/>
              <a:t> </a:t>
            </a:r>
            <a:endParaRPr lang="en-US" altLang="zh-CN" dirty="0"/>
          </a:p>
          <a:p>
            <a:pPr lvl="1"/>
            <a:r>
              <a:rPr lang="en-US" altLang="zh-CN" dirty="0">
                <a:solidFill>
                  <a:srgbClr val="929292"/>
                </a:solidFill>
              </a:rPr>
              <a:t>// </a:t>
            </a:r>
            <a:r>
              <a:rPr lang="en-US" dirty="0" err="1">
                <a:solidFill>
                  <a:srgbClr val="929292"/>
                </a:solidFill>
              </a:rPr>
              <a:t>handler.cancel</a:t>
            </a:r>
            <a:r>
              <a:rPr lang="en-US" dirty="0">
                <a:solidFill>
                  <a:srgbClr val="929292"/>
                </a:solidFill>
              </a:rPr>
              <a:t>(); </a:t>
            </a:r>
          </a:p>
          <a:p>
            <a:pPr lvl="1"/>
            <a:endParaRPr lang="en-US" dirty="0">
              <a:solidFill>
                <a:srgbClr val="929292"/>
              </a:solidFill>
            </a:endParaRPr>
          </a:p>
          <a:p>
            <a:pPr lvl="1"/>
            <a:r>
              <a:rPr lang="en-US" dirty="0">
                <a:solidFill>
                  <a:srgbClr val="929292"/>
                </a:solidFill>
              </a:rPr>
              <a:t>//</a:t>
            </a:r>
            <a:r>
              <a:rPr lang="zh-CN" altLang="en-US" dirty="0">
                <a:solidFill>
                  <a:srgbClr val="929292"/>
                </a:solidFill>
              </a:rPr>
              <a:t>表示挂起连接，为默认方式</a:t>
            </a:r>
            <a:r>
              <a:rPr lang="zh-CN" altLang="en-US" dirty="0"/>
              <a:t> </a:t>
            </a:r>
            <a:endParaRPr lang="en-US" altLang="zh-CN" dirty="0"/>
          </a:p>
          <a:p>
            <a:pPr lvl="1"/>
            <a:r>
              <a:rPr lang="en-US" altLang="zh-CN" dirty="0">
                <a:solidFill>
                  <a:srgbClr val="929292"/>
                </a:solidFill>
              </a:rPr>
              <a:t>// </a:t>
            </a:r>
            <a:r>
              <a:rPr lang="en-US" dirty="0" err="1">
                <a:solidFill>
                  <a:srgbClr val="929292"/>
                </a:solidFill>
              </a:rPr>
              <a:t>handler.handleMessage</a:t>
            </a:r>
            <a:r>
              <a:rPr lang="en-US" dirty="0">
                <a:solidFill>
                  <a:srgbClr val="929292"/>
                </a:solidFill>
              </a:rPr>
              <a:t>(null); </a:t>
            </a:r>
          </a:p>
          <a:p>
            <a:pPr lvl="1"/>
            <a:r>
              <a:rPr lang="en-US" dirty="0">
                <a:solidFill>
                  <a:srgbClr val="929292"/>
                </a:solidFill>
              </a:rPr>
              <a:t>//</a:t>
            </a:r>
            <a:r>
              <a:rPr lang="zh-CN" altLang="en-US" dirty="0">
                <a:solidFill>
                  <a:srgbClr val="929292"/>
                </a:solidFill>
              </a:rPr>
              <a:t>可做其他处理</a:t>
            </a:r>
            <a:endParaRPr lang="en-US" altLang="zh-CN" dirty="0"/>
          </a:p>
          <a:p>
            <a:pPr lvl="1"/>
            <a:r>
              <a:rPr lang="en-US" altLang="zh-CN" dirty="0"/>
              <a:t>} </a:t>
            </a:r>
          </a:p>
          <a:p>
            <a:r>
              <a:rPr lang="en-US" altLang="zh-CN" dirty="0"/>
              <a:t>});</a:t>
            </a:r>
          </a:p>
          <a:p>
            <a:endParaRPr lang="en-US" altLang="zh-CN" dirty="0"/>
          </a:p>
          <a:p>
            <a:r>
              <a:rPr lang="en-US" altLang="zh-CN" dirty="0"/>
              <a:t> </a:t>
            </a:r>
            <a:r>
              <a:rPr lang="en-US" altLang="zh-CN" dirty="0">
                <a:solidFill>
                  <a:srgbClr val="929292"/>
                </a:solidFill>
              </a:rPr>
              <a:t>// </a:t>
            </a:r>
            <a:r>
              <a:rPr lang="zh-CN" altLang="en-US" dirty="0">
                <a:solidFill>
                  <a:srgbClr val="929292"/>
                </a:solidFill>
              </a:rPr>
              <a:t>特别注意：</a:t>
            </a:r>
            <a:r>
              <a:rPr lang="en-US" altLang="zh-CN" dirty="0">
                <a:solidFill>
                  <a:srgbClr val="929292"/>
                </a:solidFill>
              </a:rPr>
              <a:t>5.1</a:t>
            </a:r>
            <a:r>
              <a:rPr lang="zh-CN" altLang="en-US" dirty="0">
                <a:solidFill>
                  <a:srgbClr val="929292"/>
                </a:solidFill>
              </a:rPr>
              <a:t>以上默认禁止了</a:t>
            </a:r>
            <a:r>
              <a:rPr lang="en-US" dirty="0">
                <a:solidFill>
                  <a:srgbClr val="929292"/>
                </a:solidFill>
              </a:rPr>
              <a:t>https</a:t>
            </a:r>
            <a:r>
              <a:rPr lang="zh-CN" altLang="en-US" dirty="0">
                <a:solidFill>
                  <a:srgbClr val="929292"/>
                </a:solidFill>
              </a:rPr>
              <a:t>和</a:t>
            </a:r>
            <a:r>
              <a:rPr lang="en-US" dirty="0">
                <a:solidFill>
                  <a:srgbClr val="929292"/>
                </a:solidFill>
              </a:rPr>
              <a:t>http</a:t>
            </a:r>
            <a:r>
              <a:rPr lang="zh-CN" altLang="en-US" dirty="0">
                <a:solidFill>
                  <a:srgbClr val="929292"/>
                </a:solidFill>
              </a:rPr>
              <a:t>混用，以下方式是开启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en-US" dirty="0">
                <a:solidFill>
                  <a:srgbClr val="C678DD"/>
                </a:solidFill>
              </a:rPr>
              <a:t>if</a:t>
            </a:r>
            <a:r>
              <a:rPr lang="en-US" dirty="0"/>
              <a:t> (</a:t>
            </a:r>
            <a:r>
              <a:rPr lang="en-US" dirty="0" err="1"/>
              <a:t>Build.VERSION.SDK_INT</a:t>
            </a:r>
            <a:r>
              <a:rPr lang="en-US" dirty="0"/>
              <a:t> &gt;= </a:t>
            </a:r>
            <a:r>
              <a:rPr lang="en-US" dirty="0" err="1"/>
              <a:t>Build.VERSION_CODES.LOLLIPOP</a:t>
            </a:r>
            <a:r>
              <a:rPr lang="en-US" dirty="0"/>
              <a:t>) {</a:t>
            </a:r>
          </a:p>
          <a:p>
            <a:pPr lvl="1"/>
            <a:r>
              <a:rPr lang="en-US" dirty="0" err="1"/>
              <a:t>mWebView.getSettings</a:t>
            </a:r>
            <a:r>
              <a:rPr lang="en-US" dirty="0"/>
              <a:t>().</a:t>
            </a:r>
            <a:r>
              <a:rPr lang="en-US" dirty="0" err="1"/>
              <a:t>setMixedContentMode</a:t>
            </a:r>
            <a:r>
              <a:rPr lang="en-US" dirty="0"/>
              <a:t>(</a:t>
            </a:r>
            <a:r>
              <a:rPr lang="en-US" dirty="0" err="1"/>
              <a:t>WebSettings.MIXED_CONTENT_ALWAYS_ALLOW</a:t>
            </a:r>
            <a:r>
              <a:rPr lang="en-US" dirty="0"/>
              <a:t>); </a:t>
            </a:r>
          </a:p>
          <a:p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2063602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643AD-E526-6748-AED2-76412ABEDB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 </a:t>
            </a:r>
            <a:r>
              <a:rPr lang="zh-CN" altLang="en-US" b="1" dirty="0"/>
              <a:t>  </a:t>
            </a:r>
            <a:r>
              <a:rPr lang="en-US" altLang="zh-CN" b="1" dirty="0"/>
              <a:t>3.7.1</a:t>
            </a:r>
            <a:r>
              <a:rPr lang="zh-CN" altLang="en-US" b="1" dirty="0"/>
              <a:t> </a:t>
            </a:r>
            <a:r>
              <a:rPr lang="en-US" b="1" dirty="0" err="1"/>
              <a:t>WebViewClient</a:t>
            </a:r>
            <a:r>
              <a:rPr lang="zh-CN" altLang="en-US" b="1" dirty="0"/>
              <a:t>类</a:t>
            </a:r>
            <a:r>
              <a:rPr lang="en-US" altLang="zh-CN" b="1" dirty="0"/>
              <a:t>—</a:t>
            </a:r>
            <a:r>
              <a:rPr lang="en-US" b="1" dirty="0" err="1"/>
              <a:t>onReceivedSslError</a:t>
            </a:r>
            <a:r>
              <a:rPr lang="en-US" b="1" dirty="0"/>
              <a:t>()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6F7AD38-BB96-2442-BAB2-C555EBF3D8C1}"/>
              </a:ext>
            </a:extLst>
          </p:cNvPr>
          <p:cNvSpPr/>
          <p:nvPr/>
        </p:nvSpPr>
        <p:spPr>
          <a:xfrm>
            <a:off x="541172" y="1471986"/>
            <a:ext cx="1103106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2F2F2F"/>
                </a:solidFill>
                <a:latin typeface="-apple-system"/>
              </a:rPr>
              <a:t>作用：</a:t>
            </a:r>
            <a:r>
              <a:rPr lang="zh-CN" altLang="en-US" dirty="0"/>
              <a:t> 处理</a:t>
            </a:r>
            <a:r>
              <a:rPr lang="en-US" dirty="0"/>
              <a:t>https</a:t>
            </a:r>
            <a:r>
              <a:rPr lang="zh-CN" altLang="en-US" dirty="0"/>
              <a:t>请求 。</a:t>
            </a:r>
            <a:r>
              <a:rPr lang="en-US" dirty="0"/>
              <a:t> </a:t>
            </a:r>
            <a:r>
              <a:rPr lang="en-US" dirty="0" err="1"/>
              <a:t>webView</a:t>
            </a:r>
            <a:r>
              <a:rPr lang="zh-CN" altLang="en-US" dirty="0"/>
              <a:t>默认是不处理</a:t>
            </a:r>
            <a:r>
              <a:rPr lang="en-US" dirty="0"/>
              <a:t>https</a:t>
            </a:r>
            <a:r>
              <a:rPr lang="zh-CN" altLang="en-US" dirty="0"/>
              <a:t>请求的，页面显示空白，需要进行如下设置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D52DC84-37C6-5543-B3C6-3CA43B8ECA7A}"/>
              </a:ext>
            </a:extLst>
          </p:cNvPr>
          <p:cNvSpPr/>
          <p:nvPr/>
        </p:nvSpPr>
        <p:spPr>
          <a:xfrm>
            <a:off x="541172" y="1983939"/>
            <a:ext cx="1125728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webView.setWebViewClient</a:t>
            </a:r>
            <a:r>
              <a:rPr lang="en-US" dirty="0"/>
              <a:t>(</a:t>
            </a:r>
            <a:r>
              <a:rPr lang="en-US" dirty="0">
                <a:solidFill>
                  <a:srgbClr val="C678DD"/>
                </a:solidFill>
              </a:rPr>
              <a:t>new</a:t>
            </a:r>
            <a:r>
              <a:rPr lang="en-US" dirty="0"/>
              <a:t> </a:t>
            </a:r>
            <a:r>
              <a:rPr lang="en-US" dirty="0" err="1"/>
              <a:t>WebViewClient</a:t>
            </a:r>
            <a:r>
              <a:rPr lang="en-US" dirty="0"/>
              <a:t>() { </a:t>
            </a:r>
          </a:p>
          <a:p>
            <a:r>
              <a:rPr lang="en-US" dirty="0">
                <a:solidFill>
                  <a:srgbClr val="61AEEE"/>
                </a:solidFill>
              </a:rPr>
              <a:t>@Override</a:t>
            </a:r>
            <a:r>
              <a:rPr lang="en-US" dirty="0"/>
              <a:t> </a:t>
            </a:r>
            <a:r>
              <a:rPr lang="en-US" dirty="0">
                <a:solidFill>
                  <a:srgbClr val="C678DD"/>
                </a:solidFill>
              </a:rPr>
              <a:t>public</a:t>
            </a:r>
            <a:r>
              <a:rPr lang="en-US" dirty="0"/>
              <a:t> </a:t>
            </a:r>
            <a:r>
              <a:rPr lang="en-US" dirty="0">
                <a:solidFill>
                  <a:srgbClr val="C678DD"/>
                </a:solidFill>
              </a:rPr>
              <a:t>void</a:t>
            </a:r>
            <a:r>
              <a:rPr lang="en-US" dirty="0"/>
              <a:t> </a:t>
            </a:r>
            <a:r>
              <a:rPr lang="en-US" dirty="0" err="1">
                <a:solidFill>
                  <a:srgbClr val="61AEEE"/>
                </a:solidFill>
              </a:rPr>
              <a:t>onReceivedSslError</a:t>
            </a:r>
            <a:r>
              <a:rPr lang="en-US" dirty="0"/>
              <a:t>(WebView view, </a:t>
            </a:r>
            <a:r>
              <a:rPr lang="en-US" dirty="0" err="1"/>
              <a:t>SslErrorHandler</a:t>
            </a:r>
            <a:r>
              <a:rPr lang="en-US" dirty="0"/>
              <a:t> handler, </a:t>
            </a:r>
            <a:r>
              <a:rPr lang="en-US" dirty="0" err="1"/>
              <a:t>SslError</a:t>
            </a:r>
            <a:r>
              <a:rPr lang="en-US" dirty="0"/>
              <a:t> error) { </a:t>
            </a:r>
          </a:p>
          <a:p>
            <a:pPr lvl="1"/>
            <a:r>
              <a:rPr lang="en-US" dirty="0" err="1"/>
              <a:t>handler.proceed</a:t>
            </a:r>
            <a:r>
              <a:rPr lang="en-US" dirty="0"/>
              <a:t>(); </a:t>
            </a:r>
          </a:p>
          <a:p>
            <a:pPr lvl="1"/>
            <a:r>
              <a:rPr lang="en-US" dirty="0">
                <a:solidFill>
                  <a:srgbClr val="929292"/>
                </a:solidFill>
              </a:rPr>
              <a:t>//</a:t>
            </a:r>
            <a:r>
              <a:rPr lang="zh-CN" altLang="en-US" dirty="0">
                <a:solidFill>
                  <a:srgbClr val="929292"/>
                </a:solidFill>
              </a:rPr>
              <a:t>表示等待证书响应</a:t>
            </a:r>
            <a:r>
              <a:rPr lang="zh-CN" altLang="en-US" dirty="0"/>
              <a:t> </a:t>
            </a:r>
            <a:endParaRPr lang="en-US" altLang="zh-CN" dirty="0"/>
          </a:p>
          <a:p>
            <a:pPr lvl="1"/>
            <a:r>
              <a:rPr lang="en-US" altLang="zh-CN" dirty="0">
                <a:solidFill>
                  <a:srgbClr val="929292"/>
                </a:solidFill>
              </a:rPr>
              <a:t>// </a:t>
            </a:r>
            <a:r>
              <a:rPr lang="en-US" dirty="0" err="1">
                <a:solidFill>
                  <a:srgbClr val="929292"/>
                </a:solidFill>
              </a:rPr>
              <a:t>handler.cancel</a:t>
            </a:r>
            <a:r>
              <a:rPr lang="en-US" dirty="0">
                <a:solidFill>
                  <a:srgbClr val="929292"/>
                </a:solidFill>
              </a:rPr>
              <a:t>(); </a:t>
            </a:r>
          </a:p>
          <a:p>
            <a:pPr lvl="1"/>
            <a:endParaRPr lang="en-US" dirty="0">
              <a:solidFill>
                <a:srgbClr val="929292"/>
              </a:solidFill>
            </a:endParaRPr>
          </a:p>
          <a:p>
            <a:pPr lvl="1"/>
            <a:r>
              <a:rPr lang="en-US" dirty="0">
                <a:solidFill>
                  <a:srgbClr val="929292"/>
                </a:solidFill>
              </a:rPr>
              <a:t>//</a:t>
            </a:r>
            <a:r>
              <a:rPr lang="zh-CN" altLang="en-US" dirty="0">
                <a:solidFill>
                  <a:srgbClr val="929292"/>
                </a:solidFill>
              </a:rPr>
              <a:t>表示挂起连接，为默认方式</a:t>
            </a:r>
            <a:r>
              <a:rPr lang="zh-CN" altLang="en-US" dirty="0"/>
              <a:t> </a:t>
            </a:r>
            <a:endParaRPr lang="en-US" altLang="zh-CN" dirty="0"/>
          </a:p>
          <a:p>
            <a:pPr lvl="1"/>
            <a:r>
              <a:rPr lang="en-US" altLang="zh-CN" dirty="0">
                <a:solidFill>
                  <a:srgbClr val="929292"/>
                </a:solidFill>
              </a:rPr>
              <a:t>// </a:t>
            </a:r>
            <a:r>
              <a:rPr lang="en-US" dirty="0" err="1">
                <a:solidFill>
                  <a:srgbClr val="929292"/>
                </a:solidFill>
              </a:rPr>
              <a:t>handler.handleMessage</a:t>
            </a:r>
            <a:r>
              <a:rPr lang="en-US" dirty="0">
                <a:solidFill>
                  <a:srgbClr val="929292"/>
                </a:solidFill>
              </a:rPr>
              <a:t>(null); </a:t>
            </a:r>
          </a:p>
          <a:p>
            <a:pPr lvl="1"/>
            <a:r>
              <a:rPr lang="en-US" dirty="0">
                <a:solidFill>
                  <a:srgbClr val="929292"/>
                </a:solidFill>
              </a:rPr>
              <a:t>//</a:t>
            </a:r>
            <a:r>
              <a:rPr lang="zh-CN" altLang="en-US" dirty="0">
                <a:solidFill>
                  <a:srgbClr val="929292"/>
                </a:solidFill>
              </a:rPr>
              <a:t>可做其他处理</a:t>
            </a:r>
            <a:endParaRPr lang="en-US" altLang="zh-CN" dirty="0"/>
          </a:p>
          <a:p>
            <a:pPr lvl="1"/>
            <a:r>
              <a:rPr lang="en-US" altLang="zh-CN" dirty="0"/>
              <a:t>} </a:t>
            </a:r>
          </a:p>
          <a:p>
            <a:r>
              <a:rPr lang="en-US" altLang="zh-CN" dirty="0"/>
              <a:t>});</a:t>
            </a:r>
          </a:p>
          <a:p>
            <a:endParaRPr lang="en-US" altLang="zh-CN" dirty="0"/>
          </a:p>
          <a:p>
            <a:r>
              <a:rPr lang="en-US" altLang="zh-CN" dirty="0"/>
              <a:t> </a:t>
            </a:r>
            <a:r>
              <a:rPr lang="en-US" altLang="zh-CN" dirty="0">
                <a:solidFill>
                  <a:srgbClr val="929292"/>
                </a:solidFill>
              </a:rPr>
              <a:t>// </a:t>
            </a:r>
            <a:r>
              <a:rPr lang="zh-CN" altLang="en-US" dirty="0">
                <a:solidFill>
                  <a:srgbClr val="929292"/>
                </a:solidFill>
              </a:rPr>
              <a:t>特别注意：</a:t>
            </a:r>
            <a:r>
              <a:rPr lang="en-US" altLang="zh-CN" dirty="0">
                <a:solidFill>
                  <a:srgbClr val="929292"/>
                </a:solidFill>
              </a:rPr>
              <a:t>5.1</a:t>
            </a:r>
            <a:r>
              <a:rPr lang="zh-CN" altLang="en-US" dirty="0">
                <a:solidFill>
                  <a:srgbClr val="929292"/>
                </a:solidFill>
              </a:rPr>
              <a:t>以上默认禁止了</a:t>
            </a:r>
            <a:r>
              <a:rPr lang="en-US" dirty="0">
                <a:solidFill>
                  <a:srgbClr val="929292"/>
                </a:solidFill>
              </a:rPr>
              <a:t>https</a:t>
            </a:r>
            <a:r>
              <a:rPr lang="zh-CN" altLang="en-US" dirty="0">
                <a:solidFill>
                  <a:srgbClr val="929292"/>
                </a:solidFill>
              </a:rPr>
              <a:t>和</a:t>
            </a:r>
            <a:r>
              <a:rPr lang="en-US" dirty="0">
                <a:solidFill>
                  <a:srgbClr val="929292"/>
                </a:solidFill>
              </a:rPr>
              <a:t>http</a:t>
            </a:r>
            <a:r>
              <a:rPr lang="zh-CN" altLang="en-US" dirty="0">
                <a:solidFill>
                  <a:srgbClr val="929292"/>
                </a:solidFill>
              </a:rPr>
              <a:t>混用，以下方式是开启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en-US" dirty="0">
                <a:solidFill>
                  <a:srgbClr val="C678DD"/>
                </a:solidFill>
              </a:rPr>
              <a:t>if</a:t>
            </a:r>
            <a:r>
              <a:rPr lang="en-US" dirty="0"/>
              <a:t> (</a:t>
            </a:r>
            <a:r>
              <a:rPr lang="en-US" dirty="0" err="1"/>
              <a:t>Build.VERSION.SDK_INT</a:t>
            </a:r>
            <a:r>
              <a:rPr lang="en-US" dirty="0"/>
              <a:t> &gt;= </a:t>
            </a:r>
            <a:r>
              <a:rPr lang="en-US" dirty="0" err="1"/>
              <a:t>Build.VERSION_CODES.LOLLIPOP</a:t>
            </a:r>
            <a:r>
              <a:rPr lang="en-US" dirty="0"/>
              <a:t>) {</a:t>
            </a:r>
          </a:p>
          <a:p>
            <a:pPr lvl="1"/>
            <a:r>
              <a:rPr lang="en-US" dirty="0" err="1"/>
              <a:t>mWebView.getSettings</a:t>
            </a:r>
            <a:r>
              <a:rPr lang="en-US" dirty="0"/>
              <a:t>().</a:t>
            </a:r>
            <a:r>
              <a:rPr lang="en-US" dirty="0" err="1"/>
              <a:t>setMixedContentMode</a:t>
            </a:r>
            <a:r>
              <a:rPr lang="en-US" dirty="0"/>
              <a:t>(</a:t>
            </a:r>
            <a:r>
              <a:rPr lang="en-US" dirty="0" err="1"/>
              <a:t>WebSettings.MIXED_CONTENT_ALWAYS_ALLOW</a:t>
            </a:r>
            <a:r>
              <a:rPr lang="en-US" dirty="0"/>
              <a:t>); </a:t>
            </a:r>
          </a:p>
          <a:p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621367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Content Placeholder 18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98018610"/>
              </p:ext>
            </p:extLst>
          </p:nvPr>
        </p:nvGraphicFramePr>
        <p:xfrm>
          <a:off x="2682240" y="1452245"/>
          <a:ext cx="7315200" cy="35496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5387708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643AD-E526-6748-AED2-76412ABEDB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 </a:t>
            </a:r>
            <a:r>
              <a:rPr lang="zh-CN" altLang="en-US" b="1" dirty="0"/>
              <a:t>  </a:t>
            </a:r>
            <a:r>
              <a:rPr lang="en-US" altLang="zh-CN" b="1" dirty="0"/>
              <a:t>3.8.1</a:t>
            </a:r>
            <a:r>
              <a:rPr lang="zh-CN" altLang="en-US" b="1" dirty="0"/>
              <a:t> </a:t>
            </a:r>
            <a:r>
              <a:rPr lang="en-US" b="1" dirty="0" err="1"/>
              <a:t>WebChromeClient</a:t>
            </a:r>
            <a:r>
              <a:rPr lang="zh-CN" altLang="en-US" b="1" dirty="0"/>
              <a:t>类</a:t>
            </a:r>
            <a:r>
              <a:rPr lang="en-US" altLang="zh-CN" b="1" dirty="0"/>
              <a:t>—</a:t>
            </a:r>
            <a:r>
              <a:rPr lang="en-US" b="1" dirty="0" err="1"/>
              <a:t>onProgressChanged</a:t>
            </a:r>
            <a:r>
              <a:rPr lang="en-US" b="1" dirty="0"/>
              <a:t>()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6F7AD38-BB96-2442-BAB2-C555EBF3D8C1}"/>
              </a:ext>
            </a:extLst>
          </p:cNvPr>
          <p:cNvSpPr/>
          <p:nvPr/>
        </p:nvSpPr>
        <p:spPr>
          <a:xfrm>
            <a:off x="541172" y="1471986"/>
            <a:ext cx="1103106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2F2F2F"/>
                </a:solidFill>
                <a:latin typeface="-apple-system"/>
              </a:rPr>
              <a:t>作用：</a:t>
            </a:r>
            <a:r>
              <a:rPr lang="zh-CN" altLang="en-US" dirty="0"/>
              <a:t> 辅助 </a:t>
            </a:r>
            <a:r>
              <a:rPr lang="en-US" dirty="0"/>
              <a:t>WebView </a:t>
            </a:r>
            <a:r>
              <a:rPr lang="zh-CN" altLang="en-US" dirty="0"/>
              <a:t>处理 </a:t>
            </a:r>
            <a:r>
              <a:rPr lang="en-US" dirty="0" err="1"/>
              <a:t>Javascript</a:t>
            </a:r>
            <a:r>
              <a:rPr lang="en-US" dirty="0"/>
              <a:t> </a:t>
            </a:r>
            <a:r>
              <a:rPr lang="zh-CN" altLang="en-US" dirty="0"/>
              <a:t>的对话框</a:t>
            </a:r>
            <a:r>
              <a:rPr lang="en-US" altLang="zh-CN" dirty="0"/>
              <a:t>,</a:t>
            </a:r>
            <a:r>
              <a:rPr lang="zh-CN" altLang="en-US" dirty="0"/>
              <a:t>网站图标</a:t>
            </a:r>
            <a:r>
              <a:rPr lang="en-US" altLang="zh-CN" dirty="0"/>
              <a:t>,</a:t>
            </a:r>
            <a:r>
              <a:rPr lang="zh-CN" altLang="en-US" dirty="0"/>
              <a:t>网站标题等等。</a:t>
            </a:r>
            <a:endParaRPr lang="en-US" altLang="zh-CN" dirty="0"/>
          </a:p>
          <a:p>
            <a:endParaRPr lang="en-US" altLang="zh-CN" b="1" dirty="0"/>
          </a:p>
          <a:p>
            <a:r>
              <a:rPr lang="zh-CN" altLang="en-US" b="1" dirty="0"/>
              <a:t>常见方法</a:t>
            </a:r>
            <a:r>
              <a:rPr lang="en-US" altLang="zh-CN" b="1" dirty="0"/>
              <a:t>1</a:t>
            </a:r>
            <a:r>
              <a:rPr lang="zh-CN" altLang="en-US" b="1" dirty="0"/>
              <a:t>： </a:t>
            </a:r>
            <a:r>
              <a:rPr lang="en-US" b="1" dirty="0" err="1"/>
              <a:t>onProgressChanged</a:t>
            </a:r>
            <a:r>
              <a:rPr lang="en-US" b="1" dirty="0"/>
              <a:t>（）</a:t>
            </a:r>
            <a:endParaRPr lang="en-US" dirty="0"/>
          </a:p>
          <a:p>
            <a:r>
              <a:rPr lang="zh-CN" altLang="en-US" dirty="0"/>
              <a:t>作用：获得网页的加载进度并显示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AAC288C-21A3-A449-911E-0D3230CEC002}"/>
              </a:ext>
            </a:extLst>
          </p:cNvPr>
          <p:cNvSpPr/>
          <p:nvPr/>
        </p:nvSpPr>
        <p:spPr>
          <a:xfrm>
            <a:off x="541172" y="2782133"/>
            <a:ext cx="793226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webview.setWebChromeClient</a:t>
            </a:r>
            <a:r>
              <a:rPr lang="en-US" dirty="0"/>
              <a:t>(</a:t>
            </a:r>
            <a:r>
              <a:rPr lang="en-US" dirty="0">
                <a:solidFill>
                  <a:srgbClr val="C678DD"/>
                </a:solidFill>
              </a:rPr>
              <a:t>new</a:t>
            </a:r>
            <a:r>
              <a:rPr lang="en-US" dirty="0"/>
              <a:t> </a:t>
            </a:r>
            <a:r>
              <a:rPr lang="en-US" dirty="0" err="1"/>
              <a:t>WebChromeClient</a:t>
            </a:r>
            <a:r>
              <a:rPr lang="en-US" dirty="0"/>
              <a:t>()</a:t>
            </a:r>
            <a:r>
              <a:rPr lang="zh-CN" altLang="en-US" dirty="0"/>
              <a:t> </a:t>
            </a:r>
            <a:r>
              <a:rPr lang="en-US" dirty="0"/>
              <a:t>{ </a:t>
            </a:r>
          </a:p>
          <a:p>
            <a:pPr lvl="1"/>
            <a:r>
              <a:rPr lang="en-US" dirty="0">
                <a:solidFill>
                  <a:srgbClr val="61AEEE"/>
                </a:solidFill>
              </a:rPr>
              <a:t>@Override</a:t>
            </a:r>
            <a:r>
              <a:rPr lang="en-US" dirty="0"/>
              <a:t> </a:t>
            </a:r>
          </a:p>
          <a:p>
            <a:pPr lvl="1"/>
            <a:r>
              <a:rPr lang="en-US" dirty="0">
                <a:solidFill>
                  <a:srgbClr val="C678DD"/>
                </a:solidFill>
              </a:rPr>
              <a:t>public</a:t>
            </a:r>
            <a:r>
              <a:rPr lang="en-US" dirty="0"/>
              <a:t> </a:t>
            </a:r>
            <a:r>
              <a:rPr lang="en-US" dirty="0">
                <a:solidFill>
                  <a:srgbClr val="C678DD"/>
                </a:solidFill>
              </a:rPr>
              <a:t>void</a:t>
            </a:r>
            <a:r>
              <a:rPr lang="en-US" dirty="0"/>
              <a:t> </a:t>
            </a:r>
            <a:r>
              <a:rPr lang="en-US" dirty="0" err="1">
                <a:solidFill>
                  <a:srgbClr val="61AEEE"/>
                </a:solidFill>
              </a:rPr>
              <a:t>onProgressChanged</a:t>
            </a:r>
            <a:r>
              <a:rPr lang="en-US" dirty="0"/>
              <a:t>(WebView view, </a:t>
            </a:r>
            <a:r>
              <a:rPr lang="en-US" dirty="0" err="1">
                <a:solidFill>
                  <a:srgbClr val="C678DD"/>
                </a:solidFill>
              </a:rPr>
              <a:t>int</a:t>
            </a:r>
            <a:r>
              <a:rPr lang="en-US" dirty="0"/>
              <a:t> </a:t>
            </a:r>
            <a:r>
              <a:rPr lang="en-US" dirty="0" err="1"/>
              <a:t>newProgress</a:t>
            </a:r>
            <a:r>
              <a:rPr lang="en-US" dirty="0"/>
              <a:t>) {</a:t>
            </a:r>
          </a:p>
          <a:p>
            <a:pPr lvl="2"/>
            <a:r>
              <a:rPr lang="en-US" dirty="0">
                <a:solidFill>
                  <a:srgbClr val="C678DD"/>
                </a:solidFill>
              </a:rPr>
              <a:t>if</a:t>
            </a:r>
            <a:r>
              <a:rPr lang="en-US" dirty="0"/>
              <a:t> (</a:t>
            </a:r>
            <a:r>
              <a:rPr lang="en-US" dirty="0" err="1"/>
              <a:t>newProgress</a:t>
            </a:r>
            <a:r>
              <a:rPr lang="en-US" dirty="0"/>
              <a:t> &lt; </a:t>
            </a:r>
            <a:r>
              <a:rPr lang="en-US" dirty="0">
                <a:solidFill>
                  <a:srgbClr val="D19A66"/>
                </a:solidFill>
              </a:rPr>
              <a:t>100</a:t>
            </a:r>
            <a:r>
              <a:rPr lang="en-US" dirty="0"/>
              <a:t>) { </a:t>
            </a:r>
          </a:p>
          <a:p>
            <a:pPr lvl="3"/>
            <a:r>
              <a:rPr lang="en-US" dirty="0"/>
              <a:t>String progress = </a:t>
            </a:r>
            <a:r>
              <a:rPr lang="en-US" dirty="0" err="1"/>
              <a:t>newProgress</a:t>
            </a:r>
            <a:r>
              <a:rPr lang="en-US" dirty="0"/>
              <a:t> + </a:t>
            </a:r>
            <a:r>
              <a:rPr lang="en-US" dirty="0">
                <a:solidFill>
                  <a:srgbClr val="98C379"/>
                </a:solidFill>
              </a:rPr>
              <a:t>"%"</a:t>
            </a:r>
            <a:r>
              <a:rPr lang="en-US" dirty="0"/>
              <a:t>; </a:t>
            </a:r>
            <a:r>
              <a:rPr lang="en-US" dirty="0" err="1"/>
              <a:t>progress.setText</a:t>
            </a:r>
            <a:r>
              <a:rPr lang="en-US" dirty="0"/>
              <a:t>(progress); </a:t>
            </a:r>
          </a:p>
          <a:p>
            <a:pPr lvl="2"/>
            <a:r>
              <a:rPr lang="en-US" dirty="0"/>
              <a:t>} </a:t>
            </a:r>
            <a:r>
              <a:rPr lang="en-US" dirty="0">
                <a:solidFill>
                  <a:srgbClr val="C678DD"/>
                </a:solidFill>
              </a:rPr>
              <a:t>else</a:t>
            </a:r>
            <a:r>
              <a:rPr lang="en-US" dirty="0"/>
              <a:t> { </a:t>
            </a:r>
          </a:p>
          <a:p>
            <a:pPr lvl="2"/>
            <a:r>
              <a:rPr lang="en-US" dirty="0"/>
              <a:t>} </a:t>
            </a:r>
          </a:p>
          <a:p>
            <a:r>
              <a:rPr lang="en-US" dirty="0"/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3236683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643AD-E526-6748-AED2-76412ABEDB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 </a:t>
            </a:r>
            <a:r>
              <a:rPr lang="zh-CN" altLang="en-US" b="1" dirty="0"/>
              <a:t>  </a:t>
            </a:r>
            <a:r>
              <a:rPr lang="en-US" altLang="zh-CN" b="1" dirty="0"/>
              <a:t>3.8.1</a:t>
            </a:r>
            <a:r>
              <a:rPr lang="zh-CN" altLang="en-US" b="1" dirty="0"/>
              <a:t> </a:t>
            </a:r>
            <a:r>
              <a:rPr lang="en-US" b="1" dirty="0" err="1"/>
              <a:t>WebChromeClient</a:t>
            </a:r>
            <a:r>
              <a:rPr lang="zh-CN" altLang="en-US" b="1" dirty="0"/>
              <a:t>类</a:t>
            </a:r>
            <a:r>
              <a:rPr lang="en-US" altLang="zh-CN" b="1" dirty="0"/>
              <a:t>—</a:t>
            </a:r>
            <a:r>
              <a:rPr lang="en-US" b="1" dirty="0" err="1"/>
              <a:t>onReceivedTitle</a:t>
            </a:r>
            <a:r>
              <a:rPr lang="en-US" b="1" dirty="0"/>
              <a:t>()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6F7AD38-BB96-2442-BAB2-C555EBF3D8C1}"/>
              </a:ext>
            </a:extLst>
          </p:cNvPr>
          <p:cNvSpPr/>
          <p:nvPr/>
        </p:nvSpPr>
        <p:spPr>
          <a:xfrm>
            <a:off x="541172" y="1471986"/>
            <a:ext cx="110310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2F2F2F"/>
                </a:solidFill>
                <a:latin typeface="-apple-system"/>
              </a:rPr>
              <a:t>作用：</a:t>
            </a:r>
            <a:r>
              <a:rPr lang="zh-CN" altLang="en-US" dirty="0"/>
              <a:t> 获取</a:t>
            </a:r>
            <a:r>
              <a:rPr lang="en-US" dirty="0"/>
              <a:t>Web</a:t>
            </a:r>
            <a:r>
              <a:rPr lang="zh-CN" altLang="en-US" dirty="0"/>
              <a:t>页中的标题，每个网页的页面都有一个标题，比如</a:t>
            </a:r>
            <a:r>
              <a:rPr lang="en-US" dirty="0">
                <a:hlinkClick r:id="rId2"/>
              </a:rPr>
              <a:t>www.baidu.com</a:t>
            </a:r>
            <a:r>
              <a:rPr lang="zh-CN" altLang="en-US" dirty="0"/>
              <a:t>这个页面的标题即“百度一下，你就知道”，那么如何知道当前</a:t>
            </a:r>
            <a:r>
              <a:rPr lang="en-US" dirty="0" err="1"/>
              <a:t>webview</a:t>
            </a:r>
            <a:r>
              <a:rPr lang="zh-CN" altLang="en-US" dirty="0"/>
              <a:t>正在加载的页面的</a:t>
            </a:r>
            <a:r>
              <a:rPr lang="en-US" dirty="0"/>
              <a:t>title</a:t>
            </a:r>
            <a:r>
              <a:rPr lang="zh-CN" altLang="en-US" dirty="0"/>
              <a:t>并进行设置呢？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AAC288C-21A3-A449-911E-0D3230CEC002}"/>
              </a:ext>
            </a:extLst>
          </p:cNvPr>
          <p:cNvSpPr/>
          <p:nvPr/>
        </p:nvSpPr>
        <p:spPr>
          <a:xfrm>
            <a:off x="541172" y="2274133"/>
            <a:ext cx="793226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webview.setWebChromeClient</a:t>
            </a:r>
            <a:r>
              <a:rPr lang="en-US" dirty="0"/>
              <a:t>(</a:t>
            </a:r>
            <a:r>
              <a:rPr lang="en-US" dirty="0">
                <a:solidFill>
                  <a:srgbClr val="C678DD"/>
                </a:solidFill>
              </a:rPr>
              <a:t>new</a:t>
            </a:r>
            <a:r>
              <a:rPr lang="en-US" dirty="0"/>
              <a:t> </a:t>
            </a:r>
            <a:r>
              <a:rPr lang="en-US" dirty="0" err="1"/>
              <a:t>WebChromeClient</a:t>
            </a:r>
            <a:r>
              <a:rPr lang="en-US" dirty="0"/>
              <a:t>()</a:t>
            </a:r>
            <a:r>
              <a:rPr lang="zh-CN" altLang="en-US" dirty="0"/>
              <a:t> </a:t>
            </a:r>
            <a:r>
              <a:rPr lang="en-US" dirty="0"/>
              <a:t>{ </a:t>
            </a:r>
          </a:p>
          <a:p>
            <a:pPr lvl="1"/>
            <a:r>
              <a:rPr lang="en-US" dirty="0">
                <a:solidFill>
                  <a:srgbClr val="61AEEE"/>
                </a:solidFill>
              </a:rPr>
              <a:t>@Override</a:t>
            </a:r>
            <a:r>
              <a:rPr lang="en-US" dirty="0"/>
              <a:t> </a:t>
            </a:r>
          </a:p>
          <a:p>
            <a:pPr lvl="1"/>
            <a:r>
              <a:rPr lang="en-US" dirty="0">
                <a:solidFill>
                  <a:srgbClr val="C678DD"/>
                </a:solidFill>
              </a:rPr>
              <a:t>public</a:t>
            </a:r>
            <a:r>
              <a:rPr lang="en-US" dirty="0"/>
              <a:t> </a:t>
            </a:r>
            <a:r>
              <a:rPr lang="en-US" dirty="0">
                <a:solidFill>
                  <a:srgbClr val="C678DD"/>
                </a:solidFill>
              </a:rPr>
              <a:t>void</a:t>
            </a:r>
            <a:r>
              <a:rPr lang="en-US" dirty="0"/>
              <a:t> </a:t>
            </a:r>
            <a:r>
              <a:rPr lang="en-US" dirty="0" err="1"/>
              <a:t>onReceivedTitle</a:t>
            </a:r>
            <a:r>
              <a:rPr lang="en-US" dirty="0"/>
              <a:t>(WebView view, String title) { 	</a:t>
            </a:r>
            <a:r>
              <a:rPr lang="en-US" dirty="0" err="1"/>
              <a:t>titleview.setText</a:t>
            </a:r>
            <a:r>
              <a:rPr lang="en-US" dirty="0"/>
              <a:t>(title)； </a:t>
            </a:r>
          </a:p>
          <a:p>
            <a:pPr lvl="1"/>
            <a:r>
              <a:rPr lang="en-US" dirty="0"/>
              <a:t>});</a:t>
            </a:r>
          </a:p>
          <a:p>
            <a:r>
              <a:rPr lang="en-US" dirty="0"/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42181700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643AD-E526-6748-AED2-76412ABEDB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 </a:t>
            </a:r>
            <a:r>
              <a:rPr lang="zh-CN" altLang="en-US" b="1" dirty="0"/>
              <a:t>  </a:t>
            </a:r>
            <a:r>
              <a:rPr lang="en-US" altLang="zh-CN" b="1" dirty="0"/>
              <a:t>3.8.1</a:t>
            </a:r>
            <a:r>
              <a:rPr lang="zh-CN" altLang="en-US" b="1" dirty="0"/>
              <a:t> </a:t>
            </a:r>
            <a:r>
              <a:rPr lang="en-US" b="1" dirty="0" err="1"/>
              <a:t>WebChromeClient</a:t>
            </a:r>
            <a:r>
              <a:rPr lang="zh-CN" altLang="en-US" b="1" dirty="0"/>
              <a:t>类</a:t>
            </a:r>
            <a:r>
              <a:rPr lang="en-US" altLang="zh-CN" b="1" dirty="0"/>
              <a:t>—</a:t>
            </a:r>
            <a:r>
              <a:rPr lang="en-US" b="1" dirty="0" err="1"/>
              <a:t>onReceivedTitle</a:t>
            </a:r>
            <a:r>
              <a:rPr lang="en-US" b="1" dirty="0"/>
              <a:t>()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6F7AD38-BB96-2442-BAB2-C555EBF3D8C1}"/>
              </a:ext>
            </a:extLst>
          </p:cNvPr>
          <p:cNvSpPr/>
          <p:nvPr/>
        </p:nvSpPr>
        <p:spPr>
          <a:xfrm>
            <a:off x="541172" y="1471986"/>
            <a:ext cx="1103106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1</a:t>
            </a:r>
            <a:r>
              <a:rPr lang="zh-CN" altLang="en-US" b="1" dirty="0"/>
              <a:t>、</a:t>
            </a:r>
            <a:r>
              <a:rPr lang="en-US" b="1" dirty="0" err="1"/>
              <a:t>onJsAlert</a:t>
            </a:r>
            <a:r>
              <a:rPr lang="en-US" b="1" dirty="0"/>
              <a:t>()</a:t>
            </a:r>
          </a:p>
          <a:p>
            <a:r>
              <a:rPr lang="en-US" altLang="zh-CN" b="1" dirty="0"/>
              <a:t>2</a:t>
            </a:r>
            <a:r>
              <a:rPr lang="zh-CN" altLang="en-US" b="1" dirty="0"/>
              <a:t>、</a:t>
            </a:r>
            <a:r>
              <a:rPr lang="en-US" b="1" dirty="0"/>
              <a:t> </a:t>
            </a:r>
            <a:r>
              <a:rPr lang="en-US" b="1" dirty="0" err="1"/>
              <a:t>onJsConfirm</a:t>
            </a:r>
            <a:r>
              <a:rPr lang="en-US" b="1" dirty="0"/>
              <a:t>()</a:t>
            </a:r>
          </a:p>
          <a:p>
            <a:r>
              <a:rPr lang="en-US" altLang="zh-CN" b="1" dirty="0"/>
              <a:t>3</a:t>
            </a:r>
            <a:r>
              <a:rPr lang="zh-CN" altLang="en-US" b="1" dirty="0"/>
              <a:t>、</a:t>
            </a:r>
            <a:r>
              <a:rPr lang="en-US" b="1" dirty="0"/>
              <a:t> </a:t>
            </a:r>
            <a:r>
              <a:rPr lang="en-US" b="1" dirty="0" err="1"/>
              <a:t>onJsPrompt</a:t>
            </a:r>
            <a:r>
              <a:rPr lang="en-US" b="1" dirty="0"/>
              <a:t>()</a:t>
            </a:r>
            <a:endParaRPr lang="zh-CN" alt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AAC288C-21A3-A449-911E-0D3230CEC002}"/>
              </a:ext>
            </a:extLst>
          </p:cNvPr>
          <p:cNvSpPr/>
          <p:nvPr/>
        </p:nvSpPr>
        <p:spPr>
          <a:xfrm>
            <a:off x="541172" y="2462050"/>
            <a:ext cx="7932268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webview.setWebChromeClient</a:t>
            </a:r>
            <a:r>
              <a:rPr lang="en-US" dirty="0"/>
              <a:t>(</a:t>
            </a:r>
            <a:r>
              <a:rPr lang="en-US" dirty="0">
                <a:solidFill>
                  <a:srgbClr val="C678DD"/>
                </a:solidFill>
              </a:rPr>
              <a:t>new</a:t>
            </a:r>
            <a:r>
              <a:rPr lang="en-US" dirty="0"/>
              <a:t> </a:t>
            </a:r>
            <a:r>
              <a:rPr lang="en-US" dirty="0" err="1"/>
              <a:t>WebChromeClient</a:t>
            </a:r>
            <a:r>
              <a:rPr lang="en-US" dirty="0"/>
              <a:t>()</a:t>
            </a:r>
            <a:r>
              <a:rPr lang="zh-CN" altLang="en-US" dirty="0"/>
              <a:t> </a:t>
            </a:r>
            <a:r>
              <a:rPr lang="en-US" dirty="0"/>
              <a:t>{ </a:t>
            </a:r>
          </a:p>
          <a:p>
            <a:pPr lvl="1"/>
            <a:r>
              <a:rPr lang="en-US" sz="1200" dirty="0">
                <a:solidFill>
                  <a:srgbClr val="61AEEE"/>
                </a:solidFill>
              </a:rPr>
              <a:t>@Override</a:t>
            </a:r>
            <a:r>
              <a:rPr lang="en-US" sz="1200" dirty="0"/>
              <a:t> </a:t>
            </a:r>
          </a:p>
          <a:p>
            <a:pPr lvl="1"/>
            <a:r>
              <a:rPr lang="en-US" sz="1200" dirty="0">
                <a:solidFill>
                  <a:srgbClr val="C678DD"/>
                </a:solidFill>
              </a:rPr>
              <a:t>public</a:t>
            </a:r>
            <a:r>
              <a:rPr lang="en-US" sz="1200" dirty="0"/>
              <a:t> </a:t>
            </a:r>
            <a:r>
              <a:rPr lang="en-US" sz="1200" dirty="0" err="1">
                <a:solidFill>
                  <a:srgbClr val="C678DD"/>
                </a:solidFill>
              </a:rPr>
              <a:t>boolean</a:t>
            </a:r>
            <a:r>
              <a:rPr lang="en-US" sz="1200" dirty="0"/>
              <a:t> </a:t>
            </a:r>
            <a:r>
              <a:rPr lang="en-US" sz="1200" dirty="0" err="1">
                <a:solidFill>
                  <a:srgbClr val="61AEEE"/>
                </a:solidFill>
              </a:rPr>
              <a:t>onJsAlert</a:t>
            </a:r>
            <a:r>
              <a:rPr lang="en-US" sz="1200" dirty="0"/>
              <a:t>(WebView view, String </a:t>
            </a:r>
            <a:r>
              <a:rPr lang="en-US" sz="1200" dirty="0" err="1"/>
              <a:t>url</a:t>
            </a:r>
            <a:r>
              <a:rPr lang="en-US" sz="1200" dirty="0"/>
              <a:t>, String message, </a:t>
            </a:r>
            <a:r>
              <a:rPr lang="en-US" sz="1200" dirty="0">
                <a:solidFill>
                  <a:srgbClr val="C678DD"/>
                </a:solidFill>
              </a:rPr>
              <a:t>final</a:t>
            </a:r>
            <a:r>
              <a:rPr lang="en-US" sz="1200" dirty="0"/>
              <a:t> </a:t>
            </a:r>
            <a:r>
              <a:rPr lang="en-US" sz="1200" dirty="0" err="1"/>
              <a:t>JsResult</a:t>
            </a:r>
            <a:r>
              <a:rPr lang="en-US" sz="1200" dirty="0"/>
              <a:t> result) { </a:t>
            </a:r>
          </a:p>
          <a:p>
            <a:pPr lvl="2"/>
            <a:r>
              <a:rPr lang="en-US" sz="1200" dirty="0">
                <a:solidFill>
                  <a:srgbClr val="C678DD"/>
                </a:solidFill>
              </a:rPr>
              <a:t>new</a:t>
            </a:r>
            <a:r>
              <a:rPr lang="en-US" sz="1200" dirty="0"/>
              <a:t> </a:t>
            </a:r>
            <a:r>
              <a:rPr lang="en-US" sz="1200" dirty="0" err="1"/>
              <a:t>AlertDialog.Builder</a:t>
            </a:r>
            <a:r>
              <a:rPr lang="en-US" sz="1200" dirty="0"/>
              <a:t>(</a:t>
            </a:r>
            <a:r>
              <a:rPr lang="en-US" sz="1200" dirty="0" err="1"/>
              <a:t>MainActivity.</a:t>
            </a:r>
            <a:r>
              <a:rPr lang="en-US" sz="1200" dirty="0" err="1">
                <a:solidFill>
                  <a:srgbClr val="C678DD"/>
                </a:solidFill>
              </a:rPr>
              <a:t>this</a:t>
            </a:r>
            <a:r>
              <a:rPr lang="en-US" sz="1200" dirty="0"/>
              <a:t>) </a:t>
            </a:r>
          </a:p>
          <a:p>
            <a:pPr lvl="2"/>
            <a:r>
              <a:rPr lang="en-US" sz="1200" dirty="0"/>
              <a:t>.</a:t>
            </a:r>
            <a:r>
              <a:rPr lang="en-US" sz="1200" dirty="0" err="1"/>
              <a:t>setTitle</a:t>
            </a:r>
            <a:r>
              <a:rPr lang="en-US" sz="1200" dirty="0"/>
              <a:t>(</a:t>
            </a:r>
            <a:r>
              <a:rPr lang="en-US" sz="1200" dirty="0">
                <a:solidFill>
                  <a:srgbClr val="98C379"/>
                </a:solidFill>
              </a:rPr>
              <a:t>"</a:t>
            </a:r>
            <a:r>
              <a:rPr lang="en-US" sz="1200" dirty="0" err="1">
                <a:solidFill>
                  <a:srgbClr val="98C379"/>
                </a:solidFill>
              </a:rPr>
              <a:t>JsAlert</a:t>
            </a:r>
            <a:r>
              <a:rPr lang="en-US" sz="1200" dirty="0">
                <a:solidFill>
                  <a:srgbClr val="98C379"/>
                </a:solidFill>
              </a:rPr>
              <a:t>"</a:t>
            </a:r>
            <a:r>
              <a:rPr lang="en-US" sz="1200" dirty="0"/>
              <a:t>) </a:t>
            </a:r>
          </a:p>
          <a:p>
            <a:pPr lvl="2"/>
            <a:r>
              <a:rPr lang="en-US" sz="1200" dirty="0"/>
              <a:t>.</a:t>
            </a:r>
            <a:r>
              <a:rPr lang="en-US" sz="1200" dirty="0" err="1"/>
              <a:t>setMessage</a:t>
            </a:r>
            <a:r>
              <a:rPr lang="en-US" sz="1200" dirty="0"/>
              <a:t>(message) </a:t>
            </a:r>
          </a:p>
          <a:p>
            <a:pPr lvl="2"/>
            <a:r>
              <a:rPr lang="en-US" sz="1200" dirty="0"/>
              <a:t>.</a:t>
            </a:r>
            <a:r>
              <a:rPr lang="en-US" sz="1200" dirty="0" err="1"/>
              <a:t>setPositiveButton</a:t>
            </a:r>
            <a:r>
              <a:rPr lang="en-US" sz="1200" dirty="0"/>
              <a:t>(</a:t>
            </a:r>
            <a:r>
              <a:rPr lang="en-US" sz="1200" dirty="0">
                <a:solidFill>
                  <a:srgbClr val="98C379"/>
                </a:solidFill>
              </a:rPr>
              <a:t>"OK"</a:t>
            </a:r>
            <a:r>
              <a:rPr lang="en-US" sz="1200" dirty="0"/>
              <a:t>, </a:t>
            </a:r>
            <a:r>
              <a:rPr lang="en-US" sz="1200" dirty="0">
                <a:solidFill>
                  <a:srgbClr val="C678DD"/>
                </a:solidFill>
              </a:rPr>
              <a:t>new</a:t>
            </a:r>
            <a:r>
              <a:rPr lang="en-US" sz="1200" dirty="0"/>
              <a:t> </a:t>
            </a:r>
            <a:r>
              <a:rPr lang="en-US" sz="1200" dirty="0" err="1"/>
              <a:t>DialogInterface.OnClickListener</a:t>
            </a:r>
            <a:r>
              <a:rPr lang="en-US" sz="1200" dirty="0"/>
              <a:t>() { </a:t>
            </a:r>
          </a:p>
          <a:p>
            <a:pPr lvl="3"/>
            <a:r>
              <a:rPr lang="en-US" sz="1200" dirty="0">
                <a:solidFill>
                  <a:srgbClr val="61AEEE"/>
                </a:solidFill>
              </a:rPr>
              <a:t>@Override</a:t>
            </a:r>
            <a:r>
              <a:rPr lang="en-US" sz="1200" dirty="0"/>
              <a:t> </a:t>
            </a:r>
          </a:p>
          <a:p>
            <a:pPr lvl="3"/>
            <a:r>
              <a:rPr lang="en-US" sz="1200" dirty="0">
                <a:solidFill>
                  <a:srgbClr val="C678DD"/>
                </a:solidFill>
              </a:rPr>
              <a:t>public</a:t>
            </a:r>
            <a:r>
              <a:rPr lang="en-US" sz="1200" dirty="0"/>
              <a:t> </a:t>
            </a:r>
            <a:r>
              <a:rPr lang="en-US" sz="1200" dirty="0">
                <a:solidFill>
                  <a:srgbClr val="C678DD"/>
                </a:solidFill>
              </a:rPr>
              <a:t>void</a:t>
            </a:r>
            <a:r>
              <a:rPr lang="en-US" sz="1200" dirty="0"/>
              <a:t> </a:t>
            </a:r>
            <a:r>
              <a:rPr lang="en-US" sz="1200" dirty="0" err="1">
                <a:solidFill>
                  <a:srgbClr val="61AEEE"/>
                </a:solidFill>
              </a:rPr>
              <a:t>onClick</a:t>
            </a:r>
            <a:r>
              <a:rPr lang="en-US" sz="1200" dirty="0"/>
              <a:t>(</a:t>
            </a:r>
            <a:r>
              <a:rPr lang="en-US" sz="1200" dirty="0" err="1"/>
              <a:t>DialogInterface</a:t>
            </a:r>
            <a:r>
              <a:rPr lang="en-US" sz="1200" dirty="0"/>
              <a:t> dialog, </a:t>
            </a:r>
            <a:r>
              <a:rPr lang="en-US" sz="1200" dirty="0" err="1">
                <a:solidFill>
                  <a:srgbClr val="C678DD"/>
                </a:solidFill>
              </a:rPr>
              <a:t>int</a:t>
            </a:r>
            <a:r>
              <a:rPr lang="en-US" sz="1200" dirty="0"/>
              <a:t> which) { </a:t>
            </a:r>
          </a:p>
          <a:p>
            <a:pPr lvl="4"/>
            <a:r>
              <a:rPr lang="en-US" sz="1200" dirty="0" err="1"/>
              <a:t>result.confirm</a:t>
            </a:r>
            <a:r>
              <a:rPr lang="en-US" sz="1200" dirty="0"/>
              <a:t>(); </a:t>
            </a:r>
          </a:p>
          <a:p>
            <a:pPr lvl="3"/>
            <a:r>
              <a:rPr lang="en-US" sz="1200" dirty="0"/>
              <a:t>} </a:t>
            </a:r>
          </a:p>
          <a:p>
            <a:pPr lvl="2"/>
            <a:r>
              <a:rPr lang="en-US" sz="1200" dirty="0"/>
              <a:t>}) </a:t>
            </a:r>
          </a:p>
          <a:p>
            <a:pPr lvl="2"/>
            <a:r>
              <a:rPr lang="en-US" sz="1200" dirty="0"/>
              <a:t>.</a:t>
            </a:r>
            <a:r>
              <a:rPr lang="en-US" sz="1200" dirty="0" err="1"/>
              <a:t>setCancelable</a:t>
            </a:r>
            <a:r>
              <a:rPr lang="en-US" sz="1200" dirty="0"/>
              <a:t>(</a:t>
            </a:r>
            <a:r>
              <a:rPr lang="en-US" sz="1200" dirty="0">
                <a:solidFill>
                  <a:srgbClr val="C678DD"/>
                </a:solidFill>
              </a:rPr>
              <a:t>false</a:t>
            </a:r>
            <a:r>
              <a:rPr lang="en-US" sz="1200" dirty="0"/>
              <a:t>) </a:t>
            </a:r>
          </a:p>
          <a:p>
            <a:pPr lvl="2"/>
            <a:r>
              <a:rPr lang="en-US" sz="1200" dirty="0"/>
              <a:t>.show(); </a:t>
            </a:r>
          </a:p>
          <a:p>
            <a:pPr lvl="2"/>
            <a:r>
              <a:rPr lang="en-US" sz="1200" dirty="0">
                <a:solidFill>
                  <a:srgbClr val="C678DD"/>
                </a:solidFill>
              </a:rPr>
              <a:t>return</a:t>
            </a:r>
            <a:r>
              <a:rPr lang="en-US" sz="1200" dirty="0"/>
              <a:t> </a:t>
            </a:r>
            <a:r>
              <a:rPr lang="en-US" sz="1200" dirty="0">
                <a:solidFill>
                  <a:srgbClr val="C678DD"/>
                </a:solidFill>
              </a:rPr>
              <a:t>true</a:t>
            </a:r>
            <a:r>
              <a:rPr lang="en-US" sz="1200" dirty="0"/>
              <a:t>; </a:t>
            </a:r>
          </a:p>
          <a:p>
            <a:pPr lvl="1"/>
            <a:r>
              <a:rPr lang="en-US" sz="1200" dirty="0"/>
              <a:t>}</a:t>
            </a:r>
          </a:p>
          <a:p>
            <a:r>
              <a:rPr lang="en-US" dirty="0"/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31783742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643AD-E526-6748-AED2-76412ABEDB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 </a:t>
            </a:r>
            <a:r>
              <a:rPr lang="zh-CN" altLang="en-US" b="1" dirty="0"/>
              <a:t>  </a:t>
            </a:r>
            <a:r>
              <a:rPr lang="en-US" altLang="zh-CN" b="1" dirty="0"/>
              <a:t>3.8.1</a:t>
            </a:r>
            <a:r>
              <a:rPr lang="zh-CN" altLang="en-US" b="1" dirty="0"/>
              <a:t> </a:t>
            </a:r>
            <a:r>
              <a:rPr lang="en-US" altLang="zh-CN" b="1" dirty="0" err="1"/>
              <a:t>Webview</a:t>
            </a:r>
            <a:r>
              <a:rPr lang="zh-CN" altLang="en-US" b="1" dirty="0"/>
              <a:t>使用方法小结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179508-B2E9-D24A-B05E-2D56433F4E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4260" y="1239520"/>
            <a:ext cx="9271000" cy="55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954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Content Placeholder 18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1865683442"/>
              </p:ext>
            </p:extLst>
          </p:nvPr>
        </p:nvGraphicFramePr>
        <p:xfrm>
          <a:off x="2438400" y="1654175"/>
          <a:ext cx="7315200" cy="35496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918109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3E9A41-E412-1A41-A919-D611CB2D750F}"/>
              </a:ext>
            </a:extLst>
          </p:cNvPr>
          <p:cNvSpPr txBox="1">
            <a:spLocks/>
          </p:cNvSpPr>
          <p:nvPr/>
        </p:nvSpPr>
        <p:spPr>
          <a:xfrm>
            <a:off x="522514" y="193638"/>
            <a:ext cx="12192000" cy="882127"/>
          </a:xfrm>
          <a:prstGeom prst="rect">
            <a:avLst/>
          </a:prstGeom>
        </p:spPr>
        <p:txBody>
          <a:bodyPr/>
          <a:lstStyle>
            <a:lvl1pPr algn="ctr" defTabSz="1218565" rtl="0" eaLnBrk="1" latinLnBrk="1" hangingPunct="1">
              <a:spcBef>
                <a:spcPct val="0"/>
              </a:spcBef>
              <a:buNone/>
              <a:defRPr sz="48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l"/>
            <a:r>
              <a:rPr kumimoji="1" lang="en-US" altLang="zh-CN" dirty="0">
                <a:solidFill>
                  <a:schemeClr val="bg1"/>
                </a:solidFill>
              </a:rPr>
              <a:t>4.1</a:t>
            </a:r>
            <a:r>
              <a:rPr kumimoji="1" lang="zh-CN" altLang="en-US" dirty="0">
                <a:solidFill>
                  <a:schemeClr val="bg1"/>
                </a:solidFill>
              </a:rPr>
              <a:t>、</a:t>
            </a:r>
            <a:r>
              <a:rPr kumimoji="1" lang="en-US" altLang="zh-CN" dirty="0" err="1">
                <a:solidFill>
                  <a:schemeClr val="bg1"/>
                </a:solidFill>
              </a:rPr>
              <a:t>Webview</a:t>
            </a:r>
            <a:r>
              <a:rPr kumimoji="1" lang="zh-CN" altLang="en-US" dirty="0">
                <a:solidFill>
                  <a:schemeClr val="bg1"/>
                </a:solidFill>
              </a:rPr>
              <a:t>和</a:t>
            </a:r>
            <a:r>
              <a:rPr kumimoji="1" lang="en-US" altLang="zh-CN" dirty="0">
                <a:solidFill>
                  <a:schemeClr val="bg1"/>
                </a:solidFill>
              </a:rPr>
              <a:t>Native</a:t>
            </a:r>
            <a:r>
              <a:rPr kumimoji="1" lang="zh-CN" altLang="en-US" dirty="0">
                <a:solidFill>
                  <a:schemeClr val="bg1"/>
                </a:solidFill>
              </a:rPr>
              <a:t>通信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9C7B0F-CDC1-2C41-8408-AF82377C57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55938"/>
            <a:ext cx="12192000" cy="3711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8487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5EE915F-4A26-2E48-A5DD-49ED1CBD8CD6}"/>
              </a:ext>
            </a:extLst>
          </p:cNvPr>
          <p:cNvSpPr/>
          <p:nvPr/>
        </p:nvSpPr>
        <p:spPr>
          <a:xfrm>
            <a:off x="1209040" y="1343082"/>
            <a:ext cx="9144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2F2F2F"/>
                </a:solidFill>
                <a:latin typeface="-apple-system"/>
              </a:rPr>
              <a:t>特别注意：</a:t>
            </a:r>
            <a:r>
              <a:rPr lang="en-US" b="1" dirty="0">
                <a:solidFill>
                  <a:srgbClr val="2F2F2F"/>
                </a:solidFill>
                <a:latin typeface="-apple-system"/>
              </a:rPr>
              <a:t>JS</a:t>
            </a:r>
            <a:r>
              <a:rPr lang="zh-CN" altLang="en-US" b="1" dirty="0">
                <a:solidFill>
                  <a:srgbClr val="2F2F2F"/>
                </a:solidFill>
                <a:latin typeface="-apple-system"/>
              </a:rPr>
              <a:t>代码调用一定要在 </a:t>
            </a:r>
            <a:r>
              <a:rPr lang="en-US" b="1" dirty="0" err="1">
                <a:solidFill>
                  <a:srgbClr val="2F2F2F"/>
                </a:solidFill>
                <a:latin typeface="-apple-system"/>
              </a:rPr>
              <a:t>onPageFinished</a:t>
            </a:r>
            <a:r>
              <a:rPr lang="en-US" b="1" dirty="0">
                <a:solidFill>
                  <a:srgbClr val="2F2F2F"/>
                </a:solidFill>
                <a:latin typeface="-apple-system"/>
              </a:rPr>
              <a:t>（） </a:t>
            </a:r>
            <a:r>
              <a:rPr lang="zh-CN" altLang="en-US" b="1" dirty="0">
                <a:solidFill>
                  <a:srgbClr val="2F2F2F"/>
                </a:solidFill>
                <a:latin typeface="-apple-system"/>
              </a:rPr>
              <a:t>回调之后才能调用，否则不会调用。</a:t>
            </a:r>
            <a:endParaRPr lang="en-US" dirty="0"/>
          </a:p>
        </p:txBody>
      </p:sp>
      <p:sp>
        <p:nvSpPr>
          <p:cNvPr id="3" name="标题 1">
            <a:extLst>
              <a:ext uri="{FF2B5EF4-FFF2-40B4-BE49-F238E27FC236}">
                <a16:creationId xmlns:a16="http://schemas.microsoft.com/office/drawing/2014/main" id="{BF3DB820-880F-A848-9D52-54912FA412B4}"/>
              </a:ext>
            </a:extLst>
          </p:cNvPr>
          <p:cNvSpPr txBox="1">
            <a:spLocks/>
          </p:cNvSpPr>
          <p:nvPr/>
        </p:nvSpPr>
        <p:spPr>
          <a:xfrm>
            <a:off x="522514" y="193638"/>
            <a:ext cx="9068526" cy="882127"/>
          </a:xfrm>
          <a:prstGeom prst="rect">
            <a:avLst/>
          </a:prstGeom>
        </p:spPr>
        <p:txBody>
          <a:bodyPr/>
          <a:lstStyle>
            <a:lvl1pPr algn="ctr" defTabSz="1218565" rtl="0" eaLnBrk="1" latinLnBrk="1" hangingPunct="1">
              <a:spcBef>
                <a:spcPct val="0"/>
              </a:spcBef>
              <a:buNone/>
              <a:defRPr sz="48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l"/>
            <a:r>
              <a:rPr kumimoji="1" lang="en-US" altLang="zh-CN" dirty="0">
                <a:solidFill>
                  <a:schemeClr val="bg1"/>
                </a:solidFill>
              </a:rPr>
              <a:t>4.2</a:t>
            </a:r>
            <a:r>
              <a:rPr kumimoji="1" lang="zh-CN" altLang="en-US" dirty="0">
                <a:solidFill>
                  <a:schemeClr val="bg1"/>
                </a:solidFill>
              </a:rPr>
              <a:t>、</a:t>
            </a:r>
            <a:r>
              <a:rPr kumimoji="1" lang="en-US" altLang="zh-CN" dirty="0">
                <a:solidFill>
                  <a:schemeClr val="bg1"/>
                </a:solidFill>
              </a:rPr>
              <a:t>Native</a:t>
            </a:r>
            <a:r>
              <a:rPr kumimoji="1" lang="zh-CN" altLang="en-US" dirty="0">
                <a:solidFill>
                  <a:schemeClr val="bg1"/>
                </a:solidFill>
              </a:rPr>
              <a:t>调用</a:t>
            </a:r>
            <a:r>
              <a:rPr kumimoji="1" lang="en-US" altLang="zh-CN" dirty="0" err="1">
                <a:solidFill>
                  <a:schemeClr val="bg1"/>
                </a:solidFill>
              </a:rPr>
              <a:t>Webview</a:t>
            </a:r>
            <a:r>
              <a:rPr kumimoji="1" lang="zh-CN" altLang="en-US" dirty="0">
                <a:solidFill>
                  <a:schemeClr val="bg1"/>
                </a:solidFill>
              </a:rPr>
              <a:t> </a:t>
            </a:r>
            <a:r>
              <a:rPr kumimoji="1" lang="en-US" altLang="zh-CN" dirty="0">
                <a:solidFill>
                  <a:schemeClr val="bg1"/>
                </a:solidFill>
              </a:rPr>
              <a:t>JS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25D6E3A-22F9-F74B-9852-AE65E52C37D7}"/>
              </a:ext>
            </a:extLst>
          </p:cNvPr>
          <p:cNvSpPr/>
          <p:nvPr/>
        </p:nvSpPr>
        <p:spPr>
          <a:xfrm>
            <a:off x="1209040" y="2015284"/>
            <a:ext cx="37724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2F2F2F"/>
                </a:solidFill>
                <a:latin typeface="-apple-system"/>
              </a:rPr>
              <a:t>方式</a:t>
            </a:r>
            <a:r>
              <a:rPr lang="en-US" altLang="zh-CN" b="1" dirty="0">
                <a:solidFill>
                  <a:srgbClr val="2F2F2F"/>
                </a:solidFill>
                <a:latin typeface="-apple-system"/>
              </a:rPr>
              <a:t>1</a:t>
            </a:r>
            <a:r>
              <a:rPr lang="zh-CN" altLang="en-US" b="1" dirty="0">
                <a:solidFill>
                  <a:srgbClr val="2F2F2F"/>
                </a:solidFill>
                <a:latin typeface="-apple-system"/>
              </a:rPr>
              <a:t>：通过</a:t>
            </a:r>
            <a:r>
              <a:rPr lang="en-US" b="1" dirty="0">
                <a:solidFill>
                  <a:srgbClr val="2F2F2F"/>
                </a:solidFill>
                <a:latin typeface="-apple-system"/>
              </a:rPr>
              <a:t>WebView</a:t>
            </a:r>
            <a:r>
              <a:rPr lang="zh-CN" altLang="en-US" b="1" dirty="0">
                <a:solidFill>
                  <a:srgbClr val="2F2F2F"/>
                </a:solidFill>
                <a:latin typeface="-apple-system"/>
              </a:rPr>
              <a:t>的</a:t>
            </a:r>
            <a:r>
              <a:rPr lang="en-US" b="1" dirty="0" err="1">
                <a:solidFill>
                  <a:srgbClr val="2F2F2F"/>
                </a:solidFill>
                <a:latin typeface="-apple-system"/>
              </a:rPr>
              <a:t>loadUrl</a:t>
            </a:r>
            <a:r>
              <a:rPr lang="en-US" b="1" dirty="0">
                <a:solidFill>
                  <a:srgbClr val="2F2F2F"/>
                </a:solidFill>
                <a:latin typeface="-apple-system"/>
              </a:rPr>
              <a:t>（）</a:t>
            </a:r>
            <a:endParaRPr lang="en-US" b="1" i="0" dirty="0">
              <a:solidFill>
                <a:srgbClr val="2F2F2F"/>
              </a:solidFill>
              <a:effectLst/>
              <a:latin typeface="-apple-system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42B31C1-0A88-3445-BE06-7E89E39B4DCA}"/>
              </a:ext>
            </a:extLst>
          </p:cNvPr>
          <p:cNvSpPr/>
          <p:nvPr/>
        </p:nvSpPr>
        <p:spPr>
          <a:xfrm>
            <a:off x="1209040" y="2502820"/>
            <a:ext cx="48197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2F2F2F"/>
                </a:solidFill>
                <a:latin typeface="-apple-system"/>
              </a:rPr>
              <a:t>方式</a:t>
            </a:r>
            <a:r>
              <a:rPr lang="en-US" altLang="zh-CN" b="1" dirty="0">
                <a:solidFill>
                  <a:srgbClr val="2F2F2F"/>
                </a:solidFill>
                <a:latin typeface="-apple-system"/>
              </a:rPr>
              <a:t>2</a:t>
            </a:r>
            <a:r>
              <a:rPr lang="zh-CN" altLang="en-US" b="1" dirty="0">
                <a:solidFill>
                  <a:srgbClr val="2F2F2F"/>
                </a:solidFill>
                <a:latin typeface="-apple-system"/>
              </a:rPr>
              <a:t>：通过</a:t>
            </a:r>
            <a:r>
              <a:rPr lang="en-US" b="1" dirty="0">
                <a:solidFill>
                  <a:srgbClr val="2F2F2F"/>
                </a:solidFill>
                <a:latin typeface="-apple-system"/>
              </a:rPr>
              <a:t>WebView</a:t>
            </a:r>
            <a:r>
              <a:rPr lang="zh-CN" altLang="en-US" b="1" dirty="0">
                <a:solidFill>
                  <a:srgbClr val="2F2F2F"/>
                </a:solidFill>
                <a:latin typeface="-apple-system"/>
              </a:rPr>
              <a:t>的</a:t>
            </a:r>
            <a:r>
              <a:rPr lang="en-US" b="1" dirty="0" err="1">
                <a:solidFill>
                  <a:srgbClr val="2F2F2F"/>
                </a:solidFill>
                <a:latin typeface="-apple-system"/>
              </a:rPr>
              <a:t>evaluateJavascript</a:t>
            </a:r>
            <a:r>
              <a:rPr lang="en-US" b="1" dirty="0">
                <a:solidFill>
                  <a:srgbClr val="2F2F2F"/>
                </a:solidFill>
                <a:latin typeface="-apple-system"/>
              </a:rPr>
              <a:t>（）</a:t>
            </a:r>
            <a:endParaRPr lang="en-US" b="1" i="0" dirty="0">
              <a:solidFill>
                <a:srgbClr val="2F2F2F"/>
              </a:solidFill>
              <a:effectLst/>
              <a:latin typeface="-apple-system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ECE1F8A-4184-A544-A14B-BC8076216A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9040" y="3139470"/>
            <a:ext cx="9652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08177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6DBE14-38DB-E549-95B7-2336210D644B}"/>
              </a:ext>
            </a:extLst>
          </p:cNvPr>
          <p:cNvSpPr txBox="1">
            <a:spLocks/>
          </p:cNvSpPr>
          <p:nvPr/>
        </p:nvSpPr>
        <p:spPr>
          <a:xfrm>
            <a:off x="522514" y="193638"/>
            <a:ext cx="9068526" cy="882127"/>
          </a:xfrm>
          <a:prstGeom prst="rect">
            <a:avLst/>
          </a:prstGeom>
        </p:spPr>
        <p:txBody>
          <a:bodyPr/>
          <a:lstStyle>
            <a:lvl1pPr algn="ctr" defTabSz="1218565" rtl="0" eaLnBrk="1" latinLnBrk="1" hangingPunct="1">
              <a:spcBef>
                <a:spcPct val="0"/>
              </a:spcBef>
              <a:buNone/>
              <a:defRPr sz="48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l"/>
            <a:r>
              <a:rPr kumimoji="1" lang="en-US" altLang="zh-CN" dirty="0">
                <a:solidFill>
                  <a:schemeClr val="bg1"/>
                </a:solidFill>
              </a:rPr>
              <a:t>4.3</a:t>
            </a:r>
            <a:r>
              <a:rPr kumimoji="1" lang="zh-CN" altLang="en-US" dirty="0">
                <a:solidFill>
                  <a:schemeClr val="bg1"/>
                </a:solidFill>
              </a:rPr>
              <a:t>、</a:t>
            </a:r>
            <a:r>
              <a:rPr kumimoji="1" lang="en-US" altLang="zh-CN" dirty="0" err="1">
                <a:solidFill>
                  <a:schemeClr val="bg1"/>
                </a:solidFill>
              </a:rPr>
              <a:t>Webview</a:t>
            </a:r>
            <a:r>
              <a:rPr kumimoji="1" lang="zh-CN" altLang="en-US" dirty="0">
                <a:solidFill>
                  <a:schemeClr val="bg1"/>
                </a:solidFill>
              </a:rPr>
              <a:t> </a:t>
            </a:r>
            <a:r>
              <a:rPr kumimoji="1" lang="en-US" altLang="zh-CN" dirty="0">
                <a:solidFill>
                  <a:schemeClr val="bg1"/>
                </a:solidFill>
              </a:rPr>
              <a:t>JS</a:t>
            </a:r>
            <a:r>
              <a:rPr kumimoji="1" lang="zh-CN" altLang="en-US" dirty="0">
                <a:solidFill>
                  <a:schemeClr val="bg1"/>
                </a:solidFill>
              </a:rPr>
              <a:t>调用</a:t>
            </a:r>
            <a:r>
              <a:rPr kumimoji="1" lang="en-US" altLang="zh-CN" dirty="0">
                <a:solidFill>
                  <a:schemeClr val="bg1"/>
                </a:solidFill>
              </a:rPr>
              <a:t>Native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74B1856-43BD-0C4E-87D2-BD4CFCBC0CFA}"/>
              </a:ext>
            </a:extLst>
          </p:cNvPr>
          <p:cNvSpPr/>
          <p:nvPr/>
        </p:nvSpPr>
        <p:spPr>
          <a:xfrm>
            <a:off x="264160" y="1464161"/>
            <a:ext cx="1185672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对于</a:t>
            </a:r>
            <a:r>
              <a:rPr lang="en-US" dirty="0"/>
              <a:t>JS</a:t>
            </a:r>
            <a:r>
              <a:rPr lang="zh-CN" altLang="en-US" dirty="0"/>
              <a:t>调用</a:t>
            </a:r>
            <a:r>
              <a:rPr lang="en-US" dirty="0"/>
              <a:t>Android</a:t>
            </a:r>
            <a:r>
              <a:rPr lang="zh-CN" altLang="en-US" dirty="0"/>
              <a:t>代码的方法有</a:t>
            </a:r>
            <a:r>
              <a:rPr lang="en-US" altLang="zh-CN" dirty="0"/>
              <a:t>3</a:t>
            </a:r>
            <a:r>
              <a:rPr lang="zh-CN" altLang="en-US" dirty="0"/>
              <a:t>种：</a:t>
            </a:r>
          </a:p>
          <a:p>
            <a:pPr>
              <a:buFont typeface="+mj-lt"/>
              <a:buAutoNum type="arabicPeriod"/>
            </a:pPr>
            <a:r>
              <a:rPr lang="zh-CN" altLang="en-US" dirty="0"/>
              <a:t>通过</a:t>
            </a:r>
            <a:r>
              <a:rPr lang="en-US" dirty="0"/>
              <a:t>WebView</a:t>
            </a:r>
            <a:r>
              <a:rPr lang="zh-CN" altLang="en-US" dirty="0"/>
              <a:t>的</a:t>
            </a:r>
            <a:r>
              <a:rPr lang="en-US" dirty="0" err="1"/>
              <a:t>addJavascriptInterface</a:t>
            </a:r>
            <a:r>
              <a:rPr lang="en-US" dirty="0"/>
              <a:t>（）</a:t>
            </a:r>
            <a:r>
              <a:rPr lang="zh-CN" altLang="en-US" dirty="0"/>
              <a:t>进行对象映射</a:t>
            </a:r>
          </a:p>
          <a:p>
            <a:pPr>
              <a:buFont typeface="+mj-lt"/>
              <a:buAutoNum type="arabicPeriod"/>
            </a:pPr>
            <a:r>
              <a:rPr lang="zh-CN" altLang="en-US" dirty="0"/>
              <a:t>通过 </a:t>
            </a:r>
            <a:r>
              <a:rPr lang="en-US" dirty="0" err="1"/>
              <a:t>WebViewClient</a:t>
            </a:r>
            <a:r>
              <a:rPr lang="en-US" dirty="0"/>
              <a:t> </a:t>
            </a:r>
            <a:r>
              <a:rPr lang="zh-CN" altLang="en-US" dirty="0"/>
              <a:t>的</a:t>
            </a:r>
            <a:r>
              <a:rPr lang="en-US" dirty="0" err="1"/>
              <a:t>shouldOverrideUrlLoading</a:t>
            </a:r>
            <a:r>
              <a:rPr lang="en-US" dirty="0"/>
              <a:t> ()</a:t>
            </a:r>
            <a:r>
              <a:rPr lang="zh-CN" altLang="en-US" dirty="0"/>
              <a:t>方法回调拦截 </a:t>
            </a:r>
            <a:r>
              <a:rPr lang="en-US" dirty="0" err="1"/>
              <a:t>url</a:t>
            </a:r>
            <a:endParaRPr lang="en-US" dirty="0"/>
          </a:p>
          <a:p>
            <a:pPr>
              <a:buFont typeface="+mj-lt"/>
              <a:buAutoNum type="arabicPeriod"/>
            </a:pPr>
            <a:r>
              <a:rPr lang="zh-CN" altLang="en-US" dirty="0"/>
              <a:t>通过 </a:t>
            </a:r>
            <a:r>
              <a:rPr lang="en-US" dirty="0" err="1"/>
              <a:t>WebChromeClient</a:t>
            </a:r>
            <a:r>
              <a:rPr lang="en-US" dirty="0"/>
              <a:t> </a:t>
            </a:r>
            <a:r>
              <a:rPr lang="zh-CN" altLang="en-US" dirty="0"/>
              <a:t>的</a:t>
            </a:r>
            <a:r>
              <a:rPr lang="en-US" dirty="0" err="1"/>
              <a:t>onJsAlert</a:t>
            </a:r>
            <a:r>
              <a:rPr lang="en-US" dirty="0"/>
              <a:t>()、</a:t>
            </a:r>
            <a:r>
              <a:rPr lang="en-US" dirty="0" err="1"/>
              <a:t>onJsConfirm</a:t>
            </a:r>
            <a:r>
              <a:rPr lang="en-US" dirty="0"/>
              <a:t>()、</a:t>
            </a:r>
            <a:r>
              <a:rPr lang="en-US" dirty="0" err="1"/>
              <a:t>onJsPrompt</a:t>
            </a:r>
            <a:r>
              <a:rPr lang="en-US" dirty="0"/>
              <a:t>（）</a:t>
            </a:r>
            <a:r>
              <a:rPr lang="zh-CN" altLang="en-US" dirty="0"/>
              <a:t>方法回调拦截</a:t>
            </a:r>
            <a:r>
              <a:rPr lang="en-US" dirty="0"/>
              <a:t>JS</a:t>
            </a:r>
            <a:r>
              <a:rPr lang="zh-CN" altLang="en-US" dirty="0"/>
              <a:t>对话框</a:t>
            </a:r>
            <a:r>
              <a:rPr lang="en-US" dirty="0"/>
              <a:t>alert()、confirm()、prompt() </a:t>
            </a:r>
            <a:r>
              <a:rPr lang="zh-CN" altLang="en-US" dirty="0"/>
              <a:t>消息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28C0AA0-5B2B-054A-9F80-4108A7D6A6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3394" y="3075364"/>
            <a:ext cx="9474926" cy="3406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73044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Content Placeholder 18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641454020"/>
              </p:ext>
            </p:extLst>
          </p:nvPr>
        </p:nvGraphicFramePr>
        <p:xfrm>
          <a:off x="2438400" y="1654175"/>
          <a:ext cx="7315200" cy="35496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537120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6DBE14-38DB-E549-95B7-2336210D644B}"/>
              </a:ext>
            </a:extLst>
          </p:cNvPr>
          <p:cNvSpPr txBox="1">
            <a:spLocks/>
          </p:cNvSpPr>
          <p:nvPr/>
        </p:nvSpPr>
        <p:spPr>
          <a:xfrm>
            <a:off x="522514" y="193638"/>
            <a:ext cx="9068526" cy="882127"/>
          </a:xfrm>
          <a:prstGeom prst="rect">
            <a:avLst/>
          </a:prstGeom>
        </p:spPr>
        <p:txBody>
          <a:bodyPr/>
          <a:lstStyle>
            <a:lvl1pPr algn="ctr" defTabSz="1218565" rtl="0" eaLnBrk="1" latinLnBrk="1" hangingPunct="1">
              <a:spcBef>
                <a:spcPct val="0"/>
              </a:spcBef>
              <a:buNone/>
              <a:defRPr sz="48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l"/>
            <a:r>
              <a:rPr kumimoji="1" lang="en-US" altLang="zh-CN" dirty="0">
                <a:solidFill>
                  <a:schemeClr val="bg1"/>
                </a:solidFill>
              </a:rPr>
              <a:t>5.1</a:t>
            </a:r>
            <a:r>
              <a:rPr kumimoji="1" lang="zh-CN" altLang="en-US" dirty="0">
                <a:solidFill>
                  <a:schemeClr val="bg1"/>
                </a:solidFill>
              </a:rPr>
              <a:t>、</a:t>
            </a:r>
            <a:r>
              <a:rPr kumimoji="1" lang="en-US" altLang="zh-CN" dirty="0" err="1">
                <a:solidFill>
                  <a:schemeClr val="bg1"/>
                </a:solidFill>
              </a:rPr>
              <a:t>Webview</a:t>
            </a:r>
            <a:r>
              <a:rPr kumimoji="1" lang="zh-CN" altLang="en-US" dirty="0">
                <a:solidFill>
                  <a:schemeClr val="bg1"/>
                </a:solidFill>
              </a:rPr>
              <a:t>缓存机制汇总</a:t>
            </a:r>
          </a:p>
          <a:p>
            <a:pPr algn="l"/>
            <a:endParaRPr kumimoji="1" lang="zh-CN" altLang="en-US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D54C25-D6A2-2F4B-87D7-917B4243E0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1018"/>
            <a:ext cx="12192000" cy="392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0999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3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zh-CN" dirty="0"/>
              <a:t> </a:t>
            </a:r>
            <a:r>
              <a:rPr lang="zh-CN" altLang="en-US" dirty="0"/>
              <a:t>  </a:t>
            </a:r>
            <a:r>
              <a:rPr lang="en-US" altLang="zh-CN" dirty="0"/>
              <a:t>1</a:t>
            </a:r>
            <a:r>
              <a:rPr lang="zh-CN" altLang="en-US" dirty="0"/>
              <a:t>、</a:t>
            </a:r>
            <a:r>
              <a:rPr lang="en-US" altLang="zh-CN" dirty="0"/>
              <a:t>H5</a:t>
            </a:r>
            <a:r>
              <a:rPr lang="zh-CN" altLang="en-US" dirty="0"/>
              <a:t>会替代</a:t>
            </a:r>
            <a:r>
              <a:rPr lang="en-US" altLang="zh-CN" dirty="0"/>
              <a:t>Native</a:t>
            </a:r>
            <a:r>
              <a:rPr lang="zh-CN" altLang="en-US" dirty="0"/>
              <a:t>么？</a:t>
            </a:r>
            <a:endParaRPr lang="en-US" dirty="0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34435DAD-C2A6-DD4F-90D2-76BAD3E12505}"/>
              </a:ext>
            </a:extLst>
          </p:cNvPr>
          <p:cNvGrpSpPr/>
          <p:nvPr/>
        </p:nvGrpSpPr>
        <p:grpSpPr>
          <a:xfrm>
            <a:off x="8191496" y="1074509"/>
            <a:ext cx="2552704" cy="4708981"/>
            <a:chOff x="7734296" y="853620"/>
            <a:chExt cx="2552704" cy="4708981"/>
          </a:xfrm>
        </p:grpSpPr>
        <p:sp>
          <p:nvSpPr>
            <p:cNvPr id="98" name="Oval 97"/>
            <p:cNvSpPr/>
            <p:nvPr/>
          </p:nvSpPr>
          <p:spPr>
            <a:xfrm>
              <a:off x="7870426" y="4191000"/>
              <a:ext cx="1730774" cy="457200"/>
            </a:xfrm>
            <a:prstGeom prst="ellipse">
              <a:avLst/>
            </a:prstGeom>
            <a:gradFill flip="none" rotWithShape="1">
              <a:gsLst>
                <a:gs pos="0">
                  <a:schemeClr val="tx1"/>
                </a:gs>
                <a:gs pos="100000">
                  <a:schemeClr val="bg1">
                    <a:alpha val="0"/>
                    <a:lumMod val="0"/>
                    <a:lumOff val="100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7734296" y="853620"/>
              <a:ext cx="2552704" cy="470898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perspectiveLeft" fov="4200000">
                  <a:rot lat="0" lon="19799993" rev="0"/>
                </a:camera>
                <a:lightRig rig="threePt" dir="t"/>
              </a:scene3d>
              <a:sp3d extrusionH="508000" prstMaterial="metal">
                <a:bevelT w="190500" h="190500"/>
              </a:sp3d>
            </a:bodyPr>
            <a:lstStyle/>
            <a:p>
              <a:pPr algn="ctr"/>
              <a:r>
                <a:rPr lang="en-US" sz="30000" dirty="0">
                  <a:solidFill>
                    <a:srgbClr val="C00000"/>
                  </a:solidFill>
                  <a:latin typeface="Arial Black" pitchFamily="34" charset="0"/>
                  <a:cs typeface="Arial" pitchFamily="34" charset="0"/>
                </a:rPr>
                <a:t>?</a:t>
              </a:r>
            </a:p>
          </p:txBody>
        </p:sp>
        <p:grpSp>
          <p:nvGrpSpPr>
            <p:cNvPr id="30" name="Group 29"/>
            <p:cNvGrpSpPr>
              <a:grpSpLocks noChangeAspect="1"/>
            </p:cNvGrpSpPr>
            <p:nvPr/>
          </p:nvGrpSpPr>
          <p:grpSpPr>
            <a:xfrm>
              <a:off x="9598003" y="3557778"/>
              <a:ext cx="669925" cy="1623823"/>
              <a:chOff x="3157538" y="2109788"/>
              <a:chExt cx="677863" cy="1643063"/>
            </a:xfrm>
          </p:grpSpPr>
          <p:sp>
            <p:nvSpPr>
              <p:cNvPr id="31" name="Freeform 29"/>
              <p:cNvSpPr>
                <a:spLocks noEditPoints="1"/>
              </p:cNvSpPr>
              <p:nvPr/>
            </p:nvSpPr>
            <p:spPr bwMode="auto">
              <a:xfrm>
                <a:off x="3157538" y="2109788"/>
                <a:ext cx="677863" cy="1643063"/>
              </a:xfrm>
              <a:custGeom>
                <a:avLst/>
                <a:gdLst>
                  <a:gd name="T0" fmla="*/ 159 w 320"/>
                  <a:gd name="T1" fmla="*/ 699 h 776"/>
                  <a:gd name="T2" fmla="*/ 167 w 320"/>
                  <a:gd name="T3" fmla="*/ 726 h 776"/>
                  <a:gd name="T4" fmla="*/ 169 w 320"/>
                  <a:gd name="T5" fmla="*/ 740 h 776"/>
                  <a:gd name="T6" fmla="*/ 203 w 320"/>
                  <a:gd name="T7" fmla="*/ 754 h 776"/>
                  <a:gd name="T8" fmla="*/ 257 w 320"/>
                  <a:gd name="T9" fmla="*/ 760 h 776"/>
                  <a:gd name="T10" fmla="*/ 246 w 320"/>
                  <a:gd name="T11" fmla="*/ 740 h 776"/>
                  <a:gd name="T12" fmla="*/ 220 w 320"/>
                  <a:gd name="T13" fmla="*/ 716 h 776"/>
                  <a:gd name="T14" fmla="*/ 220 w 320"/>
                  <a:gd name="T15" fmla="*/ 647 h 776"/>
                  <a:gd name="T16" fmla="*/ 233 w 320"/>
                  <a:gd name="T17" fmla="*/ 423 h 776"/>
                  <a:gd name="T18" fmla="*/ 249 w 320"/>
                  <a:gd name="T19" fmla="*/ 399 h 776"/>
                  <a:gd name="T20" fmla="*/ 279 w 320"/>
                  <a:gd name="T21" fmla="*/ 409 h 776"/>
                  <a:gd name="T22" fmla="*/ 291 w 320"/>
                  <a:gd name="T23" fmla="*/ 399 h 776"/>
                  <a:gd name="T24" fmla="*/ 269 w 320"/>
                  <a:gd name="T25" fmla="*/ 229 h 776"/>
                  <a:gd name="T26" fmla="*/ 310 w 320"/>
                  <a:gd name="T27" fmla="*/ 214 h 776"/>
                  <a:gd name="T28" fmla="*/ 280 w 320"/>
                  <a:gd name="T29" fmla="*/ 106 h 776"/>
                  <a:gd name="T30" fmla="*/ 255 w 320"/>
                  <a:gd name="T31" fmla="*/ 74 h 776"/>
                  <a:gd name="T32" fmla="*/ 246 w 320"/>
                  <a:gd name="T33" fmla="*/ 65 h 776"/>
                  <a:gd name="T34" fmla="*/ 235 w 320"/>
                  <a:gd name="T35" fmla="*/ 62 h 776"/>
                  <a:gd name="T36" fmla="*/ 205 w 320"/>
                  <a:gd name="T37" fmla="*/ 15 h 776"/>
                  <a:gd name="T38" fmla="*/ 131 w 320"/>
                  <a:gd name="T39" fmla="*/ 48 h 776"/>
                  <a:gd name="T40" fmla="*/ 127 w 320"/>
                  <a:gd name="T41" fmla="*/ 94 h 776"/>
                  <a:gd name="T42" fmla="*/ 119 w 320"/>
                  <a:gd name="T43" fmla="*/ 98 h 776"/>
                  <a:gd name="T44" fmla="*/ 101 w 320"/>
                  <a:gd name="T45" fmla="*/ 111 h 776"/>
                  <a:gd name="T46" fmla="*/ 30 w 320"/>
                  <a:gd name="T47" fmla="*/ 149 h 776"/>
                  <a:gd name="T48" fmla="*/ 8 w 320"/>
                  <a:gd name="T49" fmla="*/ 265 h 776"/>
                  <a:gd name="T50" fmla="*/ 39 w 320"/>
                  <a:gd name="T51" fmla="*/ 422 h 776"/>
                  <a:gd name="T52" fmla="*/ 56 w 320"/>
                  <a:gd name="T53" fmla="*/ 427 h 776"/>
                  <a:gd name="T54" fmla="*/ 6 w 320"/>
                  <a:gd name="T55" fmla="*/ 754 h 776"/>
                  <a:gd name="T56" fmla="*/ 48 w 320"/>
                  <a:gd name="T57" fmla="*/ 771 h 776"/>
                  <a:gd name="T58" fmla="*/ 63 w 320"/>
                  <a:gd name="T59" fmla="*/ 739 h 776"/>
                  <a:gd name="T60" fmla="*/ 63 w 320"/>
                  <a:gd name="T61" fmla="*/ 730 h 776"/>
                  <a:gd name="T62" fmla="*/ 111 w 320"/>
                  <a:gd name="T63" fmla="*/ 603 h 776"/>
                  <a:gd name="T64" fmla="*/ 212 w 320"/>
                  <a:gd name="T65" fmla="*/ 89 h 776"/>
                  <a:gd name="T66" fmla="*/ 219 w 320"/>
                  <a:gd name="T67" fmla="*/ 94 h 776"/>
                  <a:gd name="T68" fmla="*/ 240 w 320"/>
                  <a:gd name="T69" fmla="*/ 109 h 776"/>
                  <a:gd name="T70" fmla="*/ 244 w 320"/>
                  <a:gd name="T71" fmla="*/ 127 h 776"/>
                  <a:gd name="T72" fmla="*/ 260 w 320"/>
                  <a:gd name="T73" fmla="*/ 158 h 776"/>
                  <a:gd name="T74" fmla="*/ 251 w 320"/>
                  <a:gd name="T75" fmla="*/ 149 h 776"/>
                  <a:gd name="T76" fmla="*/ 226 w 320"/>
                  <a:gd name="T77" fmla="*/ 135 h 776"/>
                  <a:gd name="T78" fmla="*/ 181 w 320"/>
                  <a:gd name="T79" fmla="*/ 125 h 776"/>
                  <a:gd name="T80" fmla="*/ 202 w 320"/>
                  <a:gd name="T81" fmla="*/ 101 h 776"/>
                  <a:gd name="T82" fmla="*/ 208 w 320"/>
                  <a:gd name="T83" fmla="*/ 86 h 776"/>
                  <a:gd name="T84" fmla="*/ 215 w 320"/>
                  <a:gd name="T85" fmla="*/ 70 h 776"/>
                  <a:gd name="T86" fmla="*/ 222 w 320"/>
                  <a:gd name="T87" fmla="*/ 74 h 776"/>
                  <a:gd name="T88" fmla="*/ 213 w 320"/>
                  <a:gd name="T89" fmla="*/ 76 h 776"/>
                  <a:gd name="T90" fmla="*/ 229 w 320"/>
                  <a:gd name="T91" fmla="*/ 81 h 776"/>
                  <a:gd name="T92" fmla="*/ 229 w 320"/>
                  <a:gd name="T93" fmla="*/ 81 h 7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320" h="776">
                    <a:moveTo>
                      <a:pt x="146" y="465"/>
                    </a:moveTo>
                    <a:cubicBezTo>
                      <a:pt x="146" y="465"/>
                      <a:pt x="158" y="671"/>
                      <a:pt x="159" y="699"/>
                    </a:cubicBezTo>
                    <a:cubicBezTo>
                      <a:pt x="160" y="728"/>
                      <a:pt x="159" y="726"/>
                      <a:pt x="159" y="726"/>
                    </a:cubicBezTo>
                    <a:cubicBezTo>
                      <a:pt x="167" y="726"/>
                      <a:pt x="167" y="726"/>
                      <a:pt x="167" y="726"/>
                    </a:cubicBezTo>
                    <a:cubicBezTo>
                      <a:pt x="167" y="726"/>
                      <a:pt x="167" y="730"/>
                      <a:pt x="168" y="733"/>
                    </a:cubicBezTo>
                    <a:cubicBezTo>
                      <a:pt x="169" y="736"/>
                      <a:pt x="166" y="738"/>
                      <a:pt x="169" y="740"/>
                    </a:cubicBezTo>
                    <a:cubicBezTo>
                      <a:pt x="172" y="743"/>
                      <a:pt x="188" y="747"/>
                      <a:pt x="191" y="747"/>
                    </a:cubicBezTo>
                    <a:cubicBezTo>
                      <a:pt x="193" y="747"/>
                      <a:pt x="198" y="748"/>
                      <a:pt x="203" y="754"/>
                    </a:cubicBezTo>
                    <a:cubicBezTo>
                      <a:pt x="207" y="760"/>
                      <a:pt x="219" y="767"/>
                      <a:pt x="229" y="768"/>
                    </a:cubicBezTo>
                    <a:cubicBezTo>
                      <a:pt x="238" y="768"/>
                      <a:pt x="257" y="763"/>
                      <a:pt x="257" y="760"/>
                    </a:cubicBezTo>
                    <a:cubicBezTo>
                      <a:pt x="257" y="757"/>
                      <a:pt x="255" y="756"/>
                      <a:pt x="255" y="756"/>
                    </a:cubicBezTo>
                    <a:cubicBezTo>
                      <a:pt x="255" y="756"/>
                      <a:pt x="256" y="749"/>
                      <a:pt x="246" y="740"/>
                    </a:cubicBezTo>
                    <a:cubicBezTo>
                      <a:pt x="237" y="731"/>
                      <a:pt x="226" y="725"/>
                      <a:pt x="222" y="720"/>
                    </a:cubicBezTo>
                    <a:cubicBezTo>
                      <a:pt x="219" y="715"/>
                      <a:pt x="220" y="716"/>
                      <a:pt x="220" y="716"/>
                    </a:cubicBezTo>
                    <a:cubicBezTo>
                      <a:pt x="223" y="717"/>
                      <a:pt x="223" y="717"/>
                      <a:pt x="223" y="717"/>
                    </a:cubicBezTo>
                    <a:cubicBezTo>
                      <a:pt x="223" y="717"/>
                      <a:pt x="219" y="675"/>
                      <a:pt x="220" y="647"/>
                    </a:cubicBezTo>
                    <a:cubicBezTo>
                      <a:pt x="221" y="619"/>
                      <a:pt x="227" y="523"/>
                      <a:pt x="229" y="503"/>
                    </a:cubicBezTo>
                    <a:cubicBezTo>
                      <a:pt x="232" y="482"/>
                      <a:pt x="234" y="433"/>
                      <a:pt x="233" y="423"/>
                    </a:cubicBezTo>
                    <a:cubicBezTo>
                      <a:pt x="232" y="413"/>
                      <a:pt x="231" y="412"/>
                      <a:pt x="231" y="412"/>
                    </a:cubicBezTo>
                    <a:cubicBezTo>
                      <a:pt x="231" y="412"/>
                      <a:pt x="235" y="401"/>
                      <a:pt x="249" y="399"/>
                    </a:cubicBezTo>
                    <a:cubicBezTo>
                      <a:pt x="262" y="398"/>
                      <a:pt x="270" y="398"/>
                      <a:pt x="270" y="398"/>
                    </a:cubicBezTo>
                    <a:cubicBezTo>
                      <a:pt x="270" y="398"/>
                      <a:pt x="273" y="404"/>
                      <a:pt x="279" y="409"/>
                    </a:cubicBezTo>
                    <a:cubicBezTo>
                      <a:pt x="285" y="414"/>
                      <a:pt x="290" y="414"/>
                      <a:pt x="290" y="414"/>
                    </a:cubicBezTo>
                    <a:cubicBezTo>
                      <a:pt x="290" y="414"/>
                      <a:pt x="292" y="406"/>
                      <a:pt x="291" y="399"/>
                    </a:cubicBezTo>
                    <a:cubicBezTo>
                      <a:pt x="291" y="391"/>
                      <a:pt x="277" y="315"/>
                      <a:pt x="275" y="296"/>
                    </a:cubicBezTo>
                    <a:cubicBezTo>
                      <a:pt x="273" y="277"/>
                      <a:pt x="269" y="229"/>
                      <a:pt x="269" y="229"/>
                    </a:cubicBezTo>
                    <a:cubicBezTo>
                      <a:pt x="285" y="221"/>
                      <a:pt x="285" y="221"/>
                      <a:pt x="285" y="221"/>
                    </a:cubicBezTo>
                    <a:cubicBezTo>
                      <a:pt x="285" y="221"/>
                      <a:pt x="303" y="220"/>
                      <a:pt x="310" y="214"/>
                    </a:cubicBezTo>
                    <a:cubicBezTo>
                      <a:pt x="317" y="208"/>
                      <a:pt x="320" y="202"/>
                      <a:pt x="315" y="179"/>
                    </a:cubicBezTo>
                    <a:cubicBezTo>
                      <a:pt x="310" y="157"/>
                      <a:pt x="287" y="117"/>
                      <a:pt x="280" y="106"/>
                    </a:cubicBezTo>
                    <a:cubicBezTo>
                      <a:pt x="273" y="94"/>
                      <a:pt x="267" y="94"/>
                      <a:pt x="267" y="94"/>
                    </a:cubicBezTo>
                    <a:cubicBezTo>
                      <a:pt x="267" y="94"/>
                      <a:pt x="257" y="77"/>
                      <a:pt x="255" y="74"/>
                    </a:cubicBezTo>
                    <a:cubicBezTo>
                      <a:pt x="252" y="70"/>
                      <a:pt x="252" y="73"/>
                      <a:pt x="251" y="71"/>
                    </a:cubicBezTo>
                    <a:cubicBezTo>
                      <a:pt x="250" y="70"/>
                      <a:pt x="248" y="67"/>
                      <a:pt x="246" y="65"/>
                    </a:cubicBezTo>
                    <a:cubicBezTo>
                      <a:pt x="243" y="64"/>
                      <a:pt x="242" y="65"/>
                      <a:pt x="239" y="64"/>
                    </a:cubicBezTo>
                    <a:cubicBezTo>
                      <a:pt x="237" y="64"/>
                      <a:pt x="239" y="63"/>
                      <a:pt x="235" y="62"/>
                    </a:cubicBezTo>
                    <a:cubicBezTo>
                      <a:pt x="232" y="61"/>
                      <a:pt x="231" y="55"/>
                      <a:pt x="228" y="51"/>
                    </a:cubicBezTo>
                    <a:cubicBezTo>
                      <a:pt x="225" y="47"/>
                      <a:pt x="227" y="30"/>
                      <a:pt x="205" y="15"/>
                    </a:cubicBezTo>
                    <a:cubicBezTo>
                      <a:pt x="182" y="0"/>
                      <a:pt x="162" y="3"/>
                      <a:pt x="150" y="12"/>
                    </a:cubicBezTo>
                    <a:cubicBezTo>
                      <a:pt x="137" y="22"/>
                      <a:pt x="132" y="44"/>
                      <a:pt x="131" y="48"/>
                    </a:cubicBezTo>
                    <a:cubicBezTo>
                      <a:pt x="130" y="52"/>
                      <a:pt x="130" y="63"/>
                      <a:pt x="130" y="77"/>
                    </a:cubicBezTo>
                    <a:cubicBezTo>
                      <a:pt x="131" y="91"/>
                      <a:pt x="127" y="94"/>
                      <a:pt x="127" y="94"/>
                    </a:cubicBezTo>
                    <a:cubicBezTo>
                      <a:pt x="127" y="94"/>
                      <a:pt x="123" y="92"/>
                      <a:pt x="121" y="94"/>
                    </a:cubicBezTo>
                    <a:cubicBezTo>
                      <a:pt x="119" y="96"/>
                      <a:pt x="119" y="98"/>
                      <a:pt x="119" y="98"/>
                    </a:cubicBezTo>
                    <a:cubicBezTo>
                      <a:pt x="119" y="98"/>
                      <a:pt x="117" y="96"/>
                      <a:pt x="113" y="100"/>
                    </a:cubicBezTo>
                    <a:cubicBezTo>
                      <a:pt x="109" y="105"/>
                      <a:pt x="102" y="111"/>
                      <a:pt x="101" y="111"/>
                    </a:cubicBezTo>
                    <a:cubicBezTo>
                      <a:pt x="99" y="111"/>
                      <a:pt x="45" y="118"/>
                      <a:pt x="41" y="121"/>
                    </a:cubicBezTo>
                    <a:cubicBezTo>
                      <a:pt x="36" y="124"/>
                      <a:pt x="35" y="138"/>
                      <a:pt x="30" y="149"/>
                    </a:cubicBezTo>
                    <a:cubicBezTo>
                      <a:pt x="25" y="160"/>
                      <a:pt x="4" y="210"/>
                      <a:pt x="3" y="223"/>
                    </a:cubicBezTo>
                    <a:cubicBezTo>
                      <a:pt x="1" y="236"/>
                      <a:pt x="0" y="260"/>
                      <a:pt x="8" y="265"/>
                    </a:cubicBezTo>
                    <a:cubicBezTo>
                      <a:pt x="16" y="269"/>
                      <a:pt x="53" y="277"/>
                      <a:pt x="53" y="277"/>
                    </a:cubicBezTo>
                    <a:cubicBezTo>
                      <a:pt x="39" y="422"/>
                      <a:pt x="39" y="422"/>
                      <a:pt x="39" y="422"/>
                    </a:cubicBezTo>
                    <a:cubicBezTo>
                      <a:pt x="39" y="422"/>
                      <a:pt x="50" y="426"/>
                      <a:pt x="52" y="427"/>
                    </a:cubicBezTo>
                    <a:cubicBezTo>
                      <a:pt x="54" y="427"/>
                      <a:pt x="56" y="427"/>
                      <a:pt x="56" y="427"/>
                    </a:cubicBezTo>
                    <a:cubicBezTo>
                      <a:pt x="56" y="427"/>
                      <a:pt x="22" y="718"/>
                      <a:pt x="19" y="722"/>
                    </a:cubicBezTo>
                    <a:cubicBezTo>
                      <a:pt x="17" y="725"/>
                      <a:pt x="5" y="746"/>
                      <a:pt x="6" y="754"/>
                    </a:cubicBezTo>
                    <a:cubicBezTo>
                      <a:pt x="6" y="762"/>
                      <a:pt x="6" y="769"/>
                      <a:pt x="9" y="771"/>
                    </a:cubicBezTo>
                    <a:cubicBezTo>
                      <a:pt x="11" y="774"/>
                      <a:pt x="42" y="776"/>
                      <a:pt x="48" y="771"/>
                    </a:cubicBezTo>
                    <a:cubicBezTo>
                      <a:pt x="54" y="766"/>
                      <a:pt x="53" y="750"/>
                      <a:pt x="55" y="747"/>
                    </a:cubicBezTo>
                    <a:cubicBezTo>
                      <a:pt x="57" y="745"/>
                      <a:pt x="62" y="742"/>
                      <a:pt x="63" y="739"/>
                    </a:cubicBezTo>
                    <a:cubicBezTo>
                      <a:pt x="64" y="736"/>
                      <a:pt x="63" y="735"/>
                      <a:pt x="63" y="735"/>
                    </a:cubicBezTo>
                    <a:cubicBezTo>
                      <a:pt x="63" y="735"/>
                      <a:pt x="64" y="732"/>
                      <a:pt x="63" y="730"/>
                    </a:cubicBezTo>
                    <a:cubicBezTo>
                      <a:pt x="62" y="728"/>
                      <a:pt x="71" y="726"/>
                      <a:pt x="71" y="726"/>
                    </a:cubicBezTo>
                    <a:cubicBezTo>
                      <a:pt x="71" y="726"/>
                      <a:pt x="101" y="648"/>
                      <a:pt x="111" y="603"/>
                    </a:cubicBezTo>
                    <a:cubicBezTo>
                      <a:pt x="120" y="558"/>
                      <a:pt x="146" y="465"/>
                      <a:pt x="146" y="465"/>
                    </a:cubicBezTo>
                    <a:close/>
                    <a:moveTo>
                      <a:pt x="212" y="89"/>
                    </a:moveTo>
                    <a:cubicBezTo>
                      <a:pt x="212" y="89"/>
                      <a:pt x="209" y="93"/>
                      <a:pt x="213" y="94"/>
                    </a:cubicBezTo>
                    <a:cubicBezTo>
                      <a:pt x="217" y="96"/>
                      <a:pt x="219" y="94"/>
                      <a:pt x="219" y="94"/>
                    </a:cubicBezTo>
                    <a:cubicBezTo>
                      <a:pt x="219" y="94"/>
                      <a:pt x="221" y="100"/>
                      <a:pt x="226" y="103"/>
                    </a:cubicBezTo>
                    <a:cubicBezTo>
                      <a:pt x="231" y="106"/>
                      <a:pt x="240" y="109"/>
                      <a:pt x="240" y="109"/>
                    </a:cubicBezTo>
                    <a:cubicBezTo>
                      <a:pt x="240" y="109"/>
                      <a:pt x="238" y="112"/>
                      <a:pt x="238" y="113"/>
                    </a:cubicBezTo>
                    <a:cubicBezTo>
                      <a:pt x="238" y="114"/>
                      <a:pt x="240" y="117"/>
                      <a:pt x="244" y="127"/>
                    </a:cubicBezTo>
                    <a:cubicBezTo>
                      <a:pt x="248" y="136"/>
                      <a:pt x="258" y="150"/>
                      <a:pt x="258" y="152"/>
                    </a:cubicBezTo>
                    <a:cubicBezTo>
                      <a:pt x="258" y="154"/>
                      <a:pt x="260" y="158"/>
                      <a:pt x="260" y="158"/>
                    </a:cubicBezTo>
                    <a:cubicBezTo>
                      <a:pt x="260" y="158"/>
                      <a:pt x="258" y="157"/>
                      <a:pt x="257" y="156"/>
                    </a:cubicBezTo>
                    <a:cubicBezTo>
                      <a:pt x="257" y="155"/>
                      <a:pt x="257" y="152"/>
                      <a:pt x="251" y="149"/>
                    </a:cubicBezTo>
                    <a:cubicBezTo>
                      <a:pt x="246" y="146"/>
                      <a:pt x="244" y="143"/>
                      <a:pt x="239" y="139"/>
                    </a:cubicBezTo>
                    <a:cubicBezTo>
                      <a:pt x="234" y="135"/>
                      <a:pt x="229" y="135"/>
                      <a:pt x="226" y="135"/>
                    </a:cubicBezTo>
                    <a:cubicBezTo>
                      <a:pt x="223" y="135"/>
                      <a:pt x="209" y="132"/>
                      <a:pt x="202" y="130"/>
                    </a:cubicBezTo>
                    <a:cubicBezTo>
                      <a:pt x="195" y="128"/>
                      <a:pt x="181" y="125"/>
                      <a:pt x="181" y="125"/>
                    </a:cubicBezTo>
                    <a:cubicBezTo>
                      <a:pt x="181" y="125"/>
                      <a:pt x="194" y="114"/>
                      <a:pt x="195" y="110"/>
                    </a:cubicBezTo>
                    <a:cubicBezTo>
                      <a:pt x="196" y="106"/>
                      <a:pt x="200" y="104"/>
                      <a:pt x="202" y="101"/>
                    </a:cubicBezTo>
                    <a:cubicBezTo>
                      <a:pt x="204" y="99"/>
                      <a:pt x="206" y="88"/>
                      <a:pt x="206" y="87"/>
                    </a:cubicBezTo>
                    <a:cubicBezTo>
                      <a:pt x="206" y="86"/>
                      <a:pt x="208" y="86"/>
                      <a:pt x="208" y="86"/>
                    </a:cubicBezTo>
                    <a:cubicBezTo>
                      <a:pt x="212" y="89"/>
                      <a:pt x="212" y="89"/>
                      <a:pt x="212" y="89"/>
                    </a:cubicBezTo>
                    <a:close/>
                    <a:moveTo>
                      <a:pt x="215" y="70"/>
                    </a:moveTo>
                    <a:cubicBezTo>
                      <a:pt x="215" y="70"/>
                      <a:pt x="222" y="69"/>
                      <a:pt x="224" y="69"/>
                    </a:cubicBezTo>
                    <a:cubicBezTo>
                      <a:pt x="227" y="69"/>
                      <a:pt x="225" y="71"/>
                      <a:pt x="222" y="74"/>
                    </a:cubicBezTo>
                    <a:cubicBezTo>
                      <a:pt x="220" y="76"/>
                      <a:pt x="217" y="80"/>
                      <a:pt x="217" y="79"/>
                    </a:cubicBezTo>
                    <a:cubicBezTo>
                      <a:pt x="216" y="78"/>
                      <a:pt x="213" y="76"/>
                      <a:pt x="213" y="76"/>
                    </a:cubicBezTo>
                    <a:cubicBezTo>
                      <a:pt x="215" y="70"/>
                      <a:pt x="215" y="70"/>
                      <a:pt x="215" y="70"/>
                    </a:cubicBezTo>
                    <a:close/>
                    <a:moveTo>
                      <a:pt x="229" y="81"/>
                    </a:moveTo>
                    <a:cubicBezTo>
                      <a:pt x="229" y="81"/>
                      <a:pt x="226" y="85"/>
                      <a:pt x="226" y="85"/>
                    </a:cubicBezTo>
                    <a:cubicBezTo>
                      <a:pt x="225" y="85"/>
                      <a:pt x="225" y="84"/>
                      <a:pt x="229" y="81"/>
                    </a:cubicBez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" name="Freeform 30"/>
              <p:cNvSpPr>
                <a:spLocks noEditPoints="1"/>
              </p:cNvSpPr>
              <p:nvPr/>
            </p:nvSpPr>
            <p:spPr bwMode="auto">
              <a:xfrm>
                <a:off x="3417888" y="2109788"/>
                <a:ext cx="315913" cy="304800"/>
              </a:xfrm>
              <a:custGeom>
                <a:avLst/>
                <a:gdLst>
                  <a:gd name="T0" fmla="*/ 144 w 149"/>
                  <a:gd name="T1" fmla="*/ 94 h 144"/>
                  <a:gd name="T2" fmla="*/ 132 w 149"/>
                  <a:gd name="T3" fmla="*/ 74 h 144"/>
                  <a:gd name="T4" fmla="*/ 128 w 149"/>
                  <a:gd name="T5" fmla="*/ 71 h 144"/>
                  <a:gd name="T6" fmla="*/ 123 w 149"/>
                  <a:gd name="T7" fmla="*/ 65 h 144"/>
                  <a:gd name="T8" fmla="*/ 116 w 149"/>
                  <a:gd name="T9" fmla="*/ 64 h 144"/>
                  <a:gd name="T10" fmla="*/ 112 w 149"/>
                  <a:gd name="T11" fmla="*/ 62 h 144"/>
                  <a:gd name="T12" fmla="*/ 105 w 149"/>
                  <a:gd name="T13" fmla="*/ 51 h 144"/>
                  <a:gd name="T14" fmla="*/ 82 w 149"/>
                  <a:gd name="T15" fmla="*/ 15 h 144"/>
                  <a:gd name="T16" fmla="*/ 27 w 149"/>
                  <a:gd name="T17" fmla="*/ 12 h 144"/>
                  <a:gd name="T18" fmla="*/ 8 w 149"/>
                  <a:gd name="T19" fmla="*/ 48 h 144"/>
                  <a:gd name="T20" fmla="*/ 7 w 149"/>
                  <a:gd name="T21" fmla="*/ 77 h 144"/>
                  <a:gd name="T22" fmla="*/ 4 w 149"/>
                  <a:gd name="T23" fmla="*/ 94 h 144"/>
                  <a:gd name="T24" fmla="*/ 1 w 149"/>
                  <a:gd name="T25" fmla="*/ 100 h 144"/>
                  <a:gd name="T26" fmla="*/ 3 w 149"/>
                  <a:gd name="T27" fmla="*/ 105 h 144"/>
                  <a:gd name="T28" fmla="*/ 17 w 149"/>
                  <a:gd name="T29" fmla="*/ 121 h 144"/>
                  <a:gd name="T30" fmla="*/ 27 w 149"/>
                  <a:gd name="T31" fmla="*/ 134 h 144"/>
                  <a:gd name="T32" fmla="*/ 35 w 149"/>
                  <a:gd name="T33" fmla="*/ 143 h 144"/>
                  <a:gd name="T34" fmla="*/ 38 w 149"/>
                  <a:gd name="T35" fmla="*/ 136 h 144"/>
                  <a:gd name="T36" fmla="*/ 47 w 149"/>
                  <a:gd name="T37" fmla="*/ 132 h 144"/>
                  <a:gd name="T38" fmla="*/ 53 w 149"/>
                  <a:gd name="T39" fmla="*/ 129 h 144"/>
                  <a:gd name="T40" fmla="*/ 57 w 149"/>
                  <a:gd name="T41" fmla="*/ 127 h 144"/>
                  <a:gd name="T42" fmla="*/ 58 w 149"/>
                  <a:gd name="T43" fmla="*/ 125 h 144"/>
                  <a:gd name="T44" fmla="*/ 72 w 149"/>
                  <a:gd name="T45" fmla="*/ 110 h 144"/>
                  <a:gd name="T46" fmla="*/ 79 w 149"/>
                  <a:gd name="T47" fmla="*/ 101 h 144"/>
                  <a:gd name="T48" fmla="*/ 83 w 149"/>
                  <a:gd name="T49" fmla="*/ 87 h 144"/>
                  <a:gd name="T50" fmla="*/ 85 w 149"/>
                  <a:gd name="T51" fmla="*/ 86 h 144"/>
                  <a:gd name="T52" fmla="*/ 89 w 149"/>
                  <a:gd name="T53" fmla="*/ 89 h 144"/>
                  <a:gd name="T54" fmla="*/ 90 w 149"/>
                  <a:gd name="T55" fmla="*/ 94 h 144"/>
                  <a:gd name="T56" fmla="*/ 96 w 149"/>
                  <a:gd name="T57" fmla="*/ 94 h 144"/>
                  <a:gd name="T58" fmla="*/ 103 w 149"/>
                  <a:gd name="T59" fmla="*/ 103 h 144"/>
                  <a:gd name="T60" fmla="*/ 117 w 149"/>
                  <a:gd name="T61" fmla="*/ 109 h 144"/>
                  <a:gd name="T62" fmla="*/ 123 w 149"/>
                  <a:gd name="T63" fmla="*/ 111 h 144"/>
                  <a:gd name="T64" fmla="*/ 134 w 149"/>
                  <a:gd name="T65" fmla="*/ 112 h 144"/>
                  <a:gd name="T66" fmla="*/ 146 w 149"/>
                  <a:gd name="T67" fmla="*/ 108 h 144"/>
                  <a:gd name="T68" fmla="*/ 148 w 149"/>
                  <a:gd name="T69" fmla="*/ 100 h 144"/>
                  <a:gd name="T70" fmla="*/ 144 w 149"/>
                  <a:gd name="T71" fmla="*/ 94 h 144"/>
                  <a:gd name="T72" fmla="*/ 92 w 149"/>
                  <a:gd name="T73" fmla="*/ 70 h 144"/>
                  <a:gd name="T74" fmla="*/ 101 w 149"/>
                  <a:gd name="T75" fmla="*/ 69 h 144"/>
                  <a:gd name="T76" fmla="*/ 99 w 149"/>
                  <a:gd name="T77" fmla="*/ 74 h 144"/>
                  <a:gd name="T78" fmla="*/ 94 w 149"/>
                  <a:gd name="T79" fmla="*/ 79 h 144"/>
                  <a:gd name="T80" fmla="*/ 90 w 149"/>
                  <a:gd name="T81" fmla="*/ 76 h 144"/>
                  <a:gd name="T82" fmla="*/ 92 w 149"/>
                  <a:gd name="T83" fmla="*/ 70 h 144"/>
                  <a:gd name="T84" fmla="*/ 106 w 149"/>
                  <a:gd name="T85" fmla="*/ 81 h 144"/>
                  <a:gd name="T86" fmla="*/ 103 w 149"/>
                  <a:gd name="T87" fmla="*/ 85 h 144"/>
                  <a:gd name="T88" fmla="*/ 106 w 149"/>
                  <a:gd name="T89" fmla="*/ 81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49" h="144">
                    <a:moveTo>
                      <a:pt x="144" y="94"/>
                    </a:moveTo>
                    <a:cubicBezTo>
                      <a:pt x="144" y="94"/>
                      <a:pt x="134" y="77"/>
                      <a:pt x="132" y="74"/>
                    </a:cubicBezTo>
                    <a:cubicBezTo>
                      <a:pt x="129" y="70"/>
                      <a:pt x="129" y="73"/>
                      <a:pt x="128" y="71"/>
                    </a:cubicBezTo>
                    <a:cubicBezTo>
                      <a:pt x="127" y="70"/>
                      <a:pt x="125" y="67"/>
                      <a:pt x="123" y="65"/>
                    </a:cubicBezTo>
                    <a:cubicBezTo>
                      <a:pt x="120" y="64"/>
                      <a:pt x="119" y="65"/>
                      <a:pt x="116" y="64"/>
                    </a:cubicBezTo>
                    <a:cubicBezTo>
                      <a:pt x="114" y="64"/>
                      <a:pt x="116" y="63"/>
                      <a:pt x="112" y="62"/>
                    </a:cubicBezTo>
                    <a:cubicBezTo>
                      <a:pt x="109" y="61"/>
                      <a:pt x="108" y="55"/>
                      <a:pt x="105" y="51"/>
                    </a:cubicBezTo>
                    <a:cubicBezTo>
                      <a:pt x="102" y="47"/>
                      <a:pt x="104" y="30"/>
                      <a:pt x="82" y="15"/>
                    </a:cubicBezTo>
                    <a:cubicBezTo>
                      <a:pt x="59" y="0"/>
                      <a:pt x="39" y="3"/>
                      <a:pt x="27" y="12"/>
                    </a:cubicBezTo>
                    <a:cubicBezTo>
                      <a:pt x="14" y="22"/>
                      <a:pt x="9" y="44"/>
                      <a:pt x="8" y="48"/>
                    </a:cubicBezTo>
                    <a:cubicBezTo>
                      <a:pt x="7" y="52"/>
                      <a:pt x="7" y="63"/>
                      <a:pt x="7" y="77"/>
                    </a:cubicBezTo>
                    <a:cubicBezTo>
                      <a:pt x="8" y="91"/>
                      <a:pt x="4" y="94"/>
                      <a:pt x="4" y="94"/>
                    </a:cubicBezTo>
                    <a:cubicBezTo>
                      <a:pt x="4" y="94"/>
                      <a:pt x="2" y="100"/>
                      <a:pt x="1" y="100"/>
                    </a:cubicBezTo>
                    <a:cubicBezTo>
                      <a:pt x="1" y="101"/>
                      <a:pt x="0" y="102"/>
                      <a:pt x="3" y="105"/>
                    </a:cubicBezTo>
                    <a:cubicBezTo>
                      <a:pt x="6" y="108"/>
                      <a:pt x="15" y="120"/>
                      <a:pt x="17" y="121"/>
                    </a:cubicBezTo>
                    <a:cubicBezTo>
                      <a:pt x="18" y="123"/>
                      <a:pt x="26" y="133"/>
                      <a:pt x="27" y="134"/>
                    </a:cubicBezTo>
                    <a:cubicBezTo>
                      <a:pt x="27" y="135"/>
                      <a:pt x="35" y="142"/>
                      <a:pt x="35" y="143"/>
                    </a:cubicBezTo>
                    <a:cubicBezTo>
                      <a:pt x="36" y="144"/>
                      <a:pt x="37" y="138"/>
                      <a:pt x="38" y="136"/>
                    </a:cubicBezTo>
                    <a:cubicBezTo>
                      <a:pt x="40" y="135"/>
                      <a:pt x="45" y="132"/>
                      <a:pt x="47" y="132"/>
                    </a:cubicBezTo>
                    <a:cubicBezTo>
                      <a:pt x="49" y="132"/>
                      <a:pt x="52" y="130"/>
                      <a:pt x="53" y="129"/>
                    </a:cubicBezTo>
                    <a:cubicBezTo>
                      <a:pt x="54" y="129"/>
                      <a:pt x="57" y="128"/>
                      <a:pt x="57" y="127"/>
                    </a:cubicBezTo>
                    <a:cubicBezTo>
                      <a:pt x="58" y="126"/>
                      <a:pt x="58" y="125"/>
                      <a:pt x="58" y="125"/>
                    </a:cubicBezTo>
                    <a:cubicBezTo>
                      <a:pt x="58" y="125"/>
                      <a:pt x="71" y="114"/>
                      <a:pt x="72" y="110"/>
                    </a:cubicBezTo>
                    <a:cubicBezTo>
                      <a:pt x="73" y="106"/>
                      <a:pt x="77" y="104"/>
                      <a:pt x="79" y="101"/>
                    </a:cubicBezTo>
                    <a:cubicBezTo>
                      <a:pt x="81" y="99"/>
                      <a:pt x="83" y="88"/>
                      <a:pt x="83" y="87"/>
                    </a:cubicBezTo>
                    <a:cubicBezTo>
                      <a:pt x="83" y="86"/>
                      <a:pt x="85" y="86"/>
                      <a:pt x="85" y="86"/>
                    </a:cubicBezTo>
                    <a:cubicBezTo>
                      <a:pt x="89" y="89"/>
                      <a:pt x="89" y="89"/>
                      <a:pt x="89" y="89"/>
                    </a:cubicBezTo>
                    <a:cubicBezTo>
                      <a:pt x="89" y="89"/>
                      <a:pt x="86" y="93"/>
                      <a:pt x="90" y="94"/>
                    </a:cubicBezTo>
                    <a:cubicBezTo>
                      <a:pt x="94" y="96"/>
                      <a:pt x="96" y="94"/>
                      <a:pt x="96" y="94"/>
                    </a:cubicBezTo>
                    <a:cubicBezTo>
                      <a:pt x="96" y="94"/>
                      <a:pt x="98" y="100"/>
                      <a:pt x="103" y="103"/>
                    </a:cubicBezTo>
                    <a:cubicBezTo>
                      <a:pt x="108" y="106"/>
                      <a:pt x="117" y="109"/>
                      <a:pt x="117" y="109"/>
                    </a:cubicBezTo>
                    <a:cubicBezTo>
                      <a:pt x="117" y="109"/>
                      <a:pt x="118" y="110"/>
                      <a:pt x="123" y="111"/>
                    </a:cubicBezTo>
                    <a:cubicBezTo>
                      <a:pt x="128" y="112"/>
                      <a:pt x="131" y="113"/>
                      <a:pt x="134" y="112"/>
                    </a:cubicBezTo>
                    <a:cubicBezTo>
                      <a:pt x="137" y="110"/>
                      <a:pt x="143" y="108"/>
                      <a:pt x="146" y="108"/>
                    </a:cubicBezTo>
                    <a:cubicBezTo>
                      <a:pt x="148" y="108"/>
                      <a:pt x="149" y="101"/>
                      <a:pt x="148" y="100"/>
                    </a:cubicBezTo>
                    <a:cubicBezTo>
                      <a:pt x="148" y="99"/>
                      <a:pt x="144" y="96"/>
                      <a:pt x="144" y="94"/>
                    </a:cubicBezTo>
                    <a:close/>
                    <a:moveTo>
                      <a:pt x="92" y="70"/>
                    </a:moveTo>
                    <a:cubicBezTo>
                      <a:pt x="92" y="70"/>
                      <a:pt x="99" y="69"/>
                      <a:pt x="101" y="69"/>
                    </a:cubicBezTo>
                    <a:cubicBezTo>
                      <a:pt x="104" y="69"/>
                      <a:pt x="102" y="71"/>
                      <a:pt x="99" y="74"/>
                    </a:cubicBezTo>
                    <a:cubicBezTo>
                      <a:pt x="97" y="76"/>
                      <a:pt x="94" y="80"/>
                      <a:pt x="94" y="79"/>
                    </a:cubicBezTo>
                    <a:cubicBezTo>
                      <a:pt x="93" y="78"/>
                      <a:pt x="90" y="76"/>
                      <a:pt x="90" y="76"/>
                    </a:cubicBezTo>
                    <a:cubicBezTo>
                      <a:pt x="92" y="70"/>
                      <a:pt x="92" y="70"/>
                      <a:pt x="92" y="70"/>
                    </a:cubicBezTo>
                    <a:close/>
                    <a:moveTo>
                      <a:pt x="106" y="81"/>
                    </a:moveTo>
                    <a:cubicBezTo>
                      <a:pt x="106" y="81"/>
                      <a:pt x="103" y="85"/>
                      <a:pt x="103" y="85"/>
                    </a:cubicBezTo>
                    <a:cubicBezTo>
                      <a:pt x="102" y="85"/>
                      <a:pt x="102" y="84"/>
                      <a:pt x="106" y="81"/>
                    </a:cubicBez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" name="Freeform 31"/>
              <p:cNvSpPr>
                <a:spLocks/>
              </p:cNvSpPr>
              <p:nvPr/>
            </p:nvSpPr>
            <p:spPr bwMode="auto">
              <a:xfrm>
                <a:off x="3430588" y="2109788"/>
                <a:ext cx="207963" cy="193675"/>
              </a:xfrm>
              <a:custGeom>
                <a:avLst/>
                <a:gdLst>
                  <a:gd name="T0" fmla="*/ 98 w 98"/>
                  <a:gd name="T1" fmla="*/ 50 h 91"/>
                  <a:gd name="T2" fmla="*/ 76 w 98"/>
                  <a:gd name="T3" fmla="*/ 15 h 91"/>
                  <a:gd name="T4" fmla="*/ 21 w 98"/>
                  <a:gd name="T5" fmla="*/ 12 h 91"/>
                  <a:gd name="T6" fmla="*/ 2 w 98"/>
                  <a:gd name="T7" fmla="*/ 48 h 91"/>
                  <a:gd name="T8" fmla="*/ 1 w 98"/>
                  <a:gd name="T9" fmla="*/ 77 h 91"/>
                  <a:gd name="T10" fmla="*/ 0 w 98"/>
                  <a:gd name="T11" fmla="*/ 91 h 91"/>
                  <a:gd name="T12" fmla="*/ 6 w 98"/>
                  <a:gd name="T13" fmla="*/ 86 h 91"/>
                  <a:gd name="T14" fmla="*/ 2 w 98"/>
                  <a:gd name="T15" fmla="*/ 58 h 91"/>
                  <a:gd name="T16" fmla="*/ 10 w 98"/>
                  <a:gd name="T17" fmla="*/ 46 h 91"/>
                  <a:gd name="T18" fmla="*/ 18 w 98"/>
                  <a:gd name="T19" fmla="*/ 53 h 91"/>
                  <a:gd name="T20" fmla="*/ 20 w 98"/>
                  <a:gd name="T21" fmla="*/ 66 h 91"/>
                  <a:gd name="T22" fmla="*/ 21 w 98"/>
                  <a:gd name="T23" fmla="*/ 71 h 91"/>
                  <a:gd name="T24" fmla="*/ 32 w 98"/>
                  <a:gd name="T25" fmla="*/ 57 h 91"/>
                  <a:gd name="T26" fmla="*/ 42 w 98"/>
                  <a:gd name="T27" fmla="*/ 53 h 91"/>
                  <a:gd name="T28" fmla="*/ 49 w 98"/>
                  <a:gd name="T29" fmla="*/ 49 h 91"/>
                  <a:gd name="T30" fmla="*/ 54 w 98"/>
                  <a:gd name="T31" fmla="*/ 40 h 91"/>
                  <a:gd name="T32" fmla="*/ 62 w 98"/>
                  <a:gd name="T33" fmla="*/ 41 h 91"/>
                  <a:gd name="T34" fmla="*/ 57 w 98"/>
                  <a:gd name="T35" fmla="*/ 48 h 91"/>
                  <a:gd name="T36" fmla="*/ 65 w 98"/>
                  <a:gd name="T37" fmla="*/ 46 h 91"/>
                  <a:gd name="T38" fmla="*/ 66 w 98"/>
                  <a:gd name="T39" fmla="*/ 52 h 91"/>
                  <a:gd name="T40" fmla="*/ 71 w 98"/>
                  <a:gd name="T41" fmla="*/ 53 h 91"/>
                  <a:gd name="T42" fmla="*/ 72 w 98"/>
                  <a:gd name="T43" fmla="*/ 55 h 91"/>
                  <a:gd name="T44" fmla="*/ 76 w 98"/>
                  <a:gd name="T45" fmla="*/ 56 h 91"/>
                  <a:gd name="T46" fmla="*/ 76 w 98"/>
                  <a:gd name="T47" fmla="*/ 59 h 91"/>
                  <a:gd name="T48" fmla="*/ 81 w 98"/>
                  <a:gd name="T49" fmla="*/ 58 h 91"/>
                  <a:gd name="T50" fmla="*/ 83 w 98"/>
                  <a:gd name="T51" fmla="*/ 61 h 91"/>
                  <a:gd name="T52" fmla="*/ 87 w 98"/>
                  <a:gd name="T53" fmla="*/ 62 h 91"/>
                  <a:gd name="T54" fmla="*/ 94 w 98"/>
                  <a:gd name="T55" fmla="*/ 62 h 91"/>
                  <a:gd name="T56" fmla="*/ 95 w 98"/>
                  <a:gd name="T57" fmla="*/ 56 h 91"/>
                  <a:gd name="T58" fmla="*/ 98 w 98"/>
                  <a:gd name="T59" fmla="*/ 50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98" h="91">
                    <a:moveTo>
                      <a:pt x="98" y="50"/>
                    </a:moveTo>
                    <a:cubicBezTo>
                      <a:pt x="96" y="44"/>
                      <a:pt x="96" y="28"/>
                      <a:pt x="76" y="15"/>
                    </a:cubicBezTo>
                    <a:cubicBezTo>
                      <a:pt x="53" y="0"/>
                      <a:pt x="33" y="3"/>
                      <a:pt x="21" y="12"/>
                    </a:cubicBezTo>
                    <a:cubicBezTo>
                      <a:pt x="8" y="22"/>
                      <a:pt x="3" y="44"/>
                      <a:pt x="2" y="48"/>
                    </a:cubicBezTo>
                    <a:cubicBezTo>
                      <a:pt x="1" y="52"/>
                      <a:pt x="1" y="63"/>
                      <a:pt x="1" y="77"/>
                    </a:cubicBezTo>
                    <a:cubicBezTo>
                      <a:pt x="1" y="83"/>
                      <a:pt x="1" y="88"/>
                      <a:pt x="0" y="91"/>
                    </a:cubicBezTo>
                    <a:cubicBezTo>
                      <a:pt x="0" y="91"/>
                      <a:pt x="5" y="90"/>
                      <a:pt x="6" y="86"/>
                    </a:cubicBezTo>
                    <a:cubicBezTo>
                      <a:pt x="7" y="81"/>
                      <a:pt x="0" y="70"/>
                      <a:pt x="2" y="58"/>
                    </a:cubicBezTo>
                    <a:cubicBezTo>
                      <a:pt x="5" y="46"/>
                      <a:pt x="8" y="45"/>
                      <a:pt x="10" y="46"/>
                    </a:cubicBezTo>
                    <a:cubicBezTo>
                      <a:pt x="12" y="46"/>
                      <a:pt x="17" y="48"/>
                      <a:pt x="18" y="53"/>
                    </a:cubicBezTo>
                    <a:cubicBezTo>
                      <a:pt x="20" y="58"/>
                      <a:pt x="21" y="64"/>
                      <a:pt x="20" y="66"/>
                    </a:cubicBezTo>
                    <a:cubicBezTo>
                      <a:pt x="19" y="68"/>
                      <a:pt x="19" y="72"/>
                      <a:pt x="21" y="71"/>
                    </a:cubicBezTo>
                    <a:cubicBezTo>
                      <a:pt x="24" y="70"/>
                      <a:pt x="28" y="60"/>
                      <a:pt x="32" y="57"/>
                    </a:cubicBezTo>
                    <a:cubicBezTo>
                      <a:pt x="35" y="54"/>
                      <a:pt x="39" y="53"/>
                      <a:pt x="42" y="53"/>
                    </a:cubicBezTo>
                    <a:cubicBezTo>
                      <a:pt x="46" y="53"/>
                      <a:pt x="49" y="53"/>
                      <a:pt x="49" y="49"/>
                    </a:cubicBezTo>
                    <a:cubicBezTo>
                      <a:pt x="49" y="46"/>
                      <a:pt x="52" y="41"/>
                      <a:pt x="54" y="40"/>
                    </a:cubicBezTo>
                    <a:cubicBezTo>
                      <a:pt x="56" y="40"/>
                      <a:pt x="60" y="42"/>
                      <a:pt x="62" y="41"/>
                    </a:cubicBezTo>
                    <a:cubicBezTo>
                      <a:pt x="63" y="40"/>
                      <a:pt x="52" y="49"/>
                      <a:pt x="57" y="48"/>
                    </a:cubicBezTo>
                    <a:cubicBezTo>
                      <a:pt x="61" y="46"/>
                      <a:pt x="67" y="43"/>
                      <a:pt x="65" y="46"/>
                    </a:cubicBezTo>
                    <a:cubicBezTo>
                      <a:pt x="63" y="50"/>
                      <a:pt x="60" y="55"/>
                      <a:pt x="66" y="52"/>
                    </a:cubicBezTo>
                    <a:cubicBezTo>
                      <a:pt x="72" y="48"/>
                      <a:pt x="72" y="50"/>
                      <a:pt x="71" y="53"/>
                    </a:cubicBezTo>
                    <a:cubicBezTo>
                      <a:pt x="70" y="55"/>
                      <a:pt x="69" y="58"/>
                      <a:pt x="72" y="55"/>
                    </a:cubicBezTo>
                    <a:cubicBezTo>
                      <a:pt x="76" y="52"/>
                      <a:pt x="78" y="52"/>
                      <a:pt x="76" y="56"/>
                    </a:cubicBezTo>
                    <a:cubicBezTo>
                      <a:pt x="74" y="59"/>
                      <a:pt x="73" y="61"/>
                      <a:pt x="76" y="59"/>
                    </a:cubicBezTo>
                    <a:cubicBezTo>
                      <a:pt x="79" y="56"/>
                      <a:pt x="81" y="57"/>
                      <a:pt x="81" y="58"/>
                    </a:cubicBezTo>
                    <a:cubicBezTo>
                      <a:pt x="81" y="60"/>
                      <a:pt x="80" y="63"/>
                      <a:pt x="83" y="61"/>
                    </a:cubicBezTo>
                    <a:cubicBezTo>
                      <a:pt x="87" y="59"/>
                      <a:pt x="87" y="61"/>
                      <a:pt x="87" y="62"/>
                    </a:cubicBezTo>
                    <a:cubicBezTo>
                      <a:pt x="88" y="62"/>
                      <a:pt x="93" y="63"/>
                      <a:pt x="94" y="62"/>
                    </a:cubicBezTo>
                    <a:cubicBezTo>
                      <a:pt x="96" y="61"/>
                      <a:pt x="96" y="57"/>
                      <a:pt x="95" y="56"/>
                    </a:cubicBezTo>
                    <a:cubicBezTo>
                      <a:pt x="94" y="55"/>
                      <a:pt x="95" y="49"/>
                      <a:pt x="98" y="50"/>
                    </a:cubicBez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" name="Freeform 33"/>
              <p:cNvSpPr>
                <a:spLocks noEditPoints="1"/>
              </p:cNvSpPr>
              <p:nvPr/>
            </p:nvSpPr>
            <p:spPr bwMode="auto">
              <a:xfrm>
                <a:off x="3665538" y="2316163"/>
                <a:ext cx="77788" cy="34925"/>
              </a:xfrm>
              <a:custGeom>
                <a:avLst/>
                <a:gdLst>
                  <a:gd name="T0" fmla="*/ 1 w 36"/>
                  <a:gd name="T1" fmla="*/ 12 h 17"/>
                  <a:gd name="T2" fmla="*/ 2 w 36"/>
                  <a:gd name="T3" fmla="*/ 16 h 17"/>
                  <a:gd name="T4" fmla="*/ 13 w 36"/>
                  <a:gd name="T5" fmla="*/ 15 h 17"/>
                  <a:gd name="T6" fmla="*/ 6 w 36"/>
                  <a:gd name="T7" fmla="*/ 14 h 17"/>
                  <a:gd name="T8" fmla="*/ 1 w 36"/>
                  <a:gd name="T9" fmla="*/ 12 h 17"/>
                  <a:gd name="T10" fmla="*/ 18 w 36"/>
                  <a:gd name="T11" fmla="*/ 14 h 17"/>
                  <a:gd name="T12" fmla="*/ 25 w 36"/>
                  <a:gd name="T13" fmla="*/ 15 h 17"/>
                  <a:gd name="T14" fmla="*/ 35 w 36"/>
                  <a:gd name="T15" fmla="*/ 11 h 17"/>
                  <a:gd name="T16" fmla="*/ 29 w 36"/>
                  <a:gd name="T17" fmla="*/ 0 h 17"/>
                  <a:gd name="T18" fmla="*/ 29 w 36"/>
                  <a:gd name="T19" fmla="*/ 0 h 17"/>
                  <a:gd name="T20" fmla="*/ 31 w 36"/>
                  <a:gd name="T21" fmla="*/ 3 h 17"/>
                  <a:gd name="T22" fmla="*/ 29 w 36"/>
                  <a:gd name="T23" fmla="*/ 11 h 17"/>
                  <a:gd name="T24" fmla="*/ 18 w 36"/>
                  <a:gd name="T25" fmla="*/ 14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6" h="17">
                    <a:moveTo>
                      <a:pt x="1" y="12"/>
                    </a:moveTo>
                    <a:cubicBezTo>
                      <a:pt x="0" y="14"/>
                      <a:pt x="0" y="15"/>
                      <a:pt x="2" y="16"/>
                    </a:cubicBezTo>
                    <a:cubicBezTo>
                      <a:pt x="4" y="17"/>
                      <a:pt x="9" y="16"/>
                      <a:pt x="13" y="15"/>
                    </a:cubicBezTo>
                    <a:cubicBezTo>
                      <a:pt x="11" y="15"/>
                      <a:pt x="9" y="14"/>
                      <a:pt x="6" y="14"/>
                    </a:cubicBezTo>
                    <a:cubicBezTo>
                      <a:pt x="3" y="13"/>
                      <a:pt x="2" y="13"/>
                      <a:pt x="1" y="12"/>
                    </a:cubicBezTo>
                    <a:close/>
                    <a:moveTo>
                      <a:pt x="18" y="14"/>
                    </a:moveTo>
                    <a:cubicBezTo>
                      <a:pt x="20" y="15"/>
                      <a:pt x="22" y="15"/>
                      <a:pt x="25" y="15"/>
                    </a:cubicBezTo>
                    <a:cubicBezTo>
                      <a:pt x="30" y="15"/>
                      <a:pt x="34" y="12"/>
                      <a:pt x="35" y="11"/>
                    </a:cubicBezTo>
                    <a:cubicBezTo>
                      <a:pt x="36" y="9"/>
                      <a:pt x="35" y="1"/>
                      <a:pt x="29" y="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30" y="1"/>
                      <a:pt x="31" y="2"/>
                      <a:pt x="31" y="3"/>
                    </a:cubicBezTo>
                    <a:cubicBezTo>
                      <a:pt x="32" y="4"/>
                      <a:pt x="31" y="11"/>
                      <a:pt x="29" y="11"/>
                    </a:cubicBezTo>
                    <a:cubicBezTo>
                      <a:pt x="26" y="11"/>
                      <a:pt x="21" y="13"/>
                      <a:pt x="18" y="14"/>
                    </a:cubicBez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" name="Freeform 34"/>
              <p:cNvSpPr>
                <a:spLocks/>
              </p:cNvSpPr>
              <p:nvPr/>
            </p:nvSpPr>
            <p:spPr bwMode="auto">
              <a:xfrm>
                <a:off x="3511550" y="2493963"/>
                <a:ext cx="322263" cy="146050"/>
              </a:xfrm>
              <a:custGeom>
                <a:avLst/>
                <a:gdLst>
                  <a:gd name="T0" fmla="*/ 6 w 152"/>
                  <a:gd name="T1" fmla="*/ 53 h 69"/>
                  <a:gd name="T2" fmla="*/ 16 w 152"/>
                  <a:gd name="T3" fmla="*/ 50 h 69"/>
                  <a:gd name="T4" fmla="*/ 75 w 152"/>
                  <a:gd name="T5" fmla="*/ 10 h 69"/>
                  <a:gd name="T6" fmla="*/ 89 w 152"/>
                  <a:gd name="T7" fmla="*/ 0 h 69"/>
                  <a:gd name="T8" fmla="*/ 152 w 152"/>
                  <a:gd name="T9" fmla="*/ 19 h 69"/>
                  <a:gd name="T10" fmla="*/ 152 w 152"/>
                  <a:gd name="T11" fmla="*/ 23 h 69"/>
                  <a:gd name="T12" fmla="*/ 117 w 152"/>
                  <a:gd name="T13" fmla="*/ 41 h 69"/>
                  <a:gd name="T14" fmla="*/ 49 w 152"/>
                  <a:gd name="T15" fmla="*/ 69 h 69"/>
                  <a:gd name="T16" fmla="*/ 6 w 152"/>
                  <a:gd name="T17" fmla="*/ 53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52" h="69">
                    <a:moveTo>
                      <a:pt x="6" y="53"/>
                    </a:moveTo>
                    <a:cubicBezTo>
                      <a:pt x="9" y="52"/>
                      <a:pt x="12" y="51"/>
                      <a:pt x="16" y="50"/>
                    </a:cubicBezTo>
                    <a:cubicBezTo>
                      <a:pt x="16" y="50"/>
                      <a:pt x="70" y="14"/>
                      <a:pt x="75" y="10"/>
                    </a:cubicBezTo>
                    <a:cubicBezTo>
                      <a:pt x="80" y="7"/>
                      <a:pt x="89" y="0"/>
                      <a:pt x="89" y="0"/>
                    </a:cubicBezTo>
                    <a:cubicBezTo>
                      <a:pt x="89" y="0"/>
                      <a:pt x="129" y="17"/>
                      <a:pt x="152" y="19"/>
                    </a:cubicBezTo>
                    <a:cubicBezTo>
                      <a:pt x="152" y="23"/>
                      <a:pt x="152" y="23"/>
                      <a:pt x="152" y="23"/>
                    </a:cubicBezTo>
                    <a:cubicBezTo>
                      <a:pt x="140" y="29"/>
                      <a:pt x="128" y="35"/>
                      <a:pt x="117" y="41"/>
                    </a:cubicBezTo>
                    <a:cubicBezTo>
                      <a:pt x="94" y="50"/>
                      <a:pt x="72" y="59"/>
                      <a:pt x="49" y="69"/>
                    </a:cubicBezTo>
                    <a:cubicBezTo>
                      <a:pt x="49" y="69"/>
                      <a:pt x="0" y="61"/>
                      <a:pt x="6" y="53"/>
                    </a:cubicBez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" name="Freeform 35"/>
              <p:cNvSpPr>
                <a:spLocks noEditPoints="1"/>
              </p:cNvSpPr>
              <p:nvPr/>
            </p:nvSpPr>
            <p:spPr bwMode="auto">
              <a:xfrm>
                <a:off x="3509963" y="2493963"/>
                <a:ext cx="323850" cy="146050"/>
              </a:xfrm>
              <a:custGeom>
                <a:avLst/>
                <a:gdLst>
                  <a:gd name="T0" fmla="*/ 6 w 153"/>
                  <a:gd name="T1" fmla="*/ 52 h 69"/>
                  <a:gd name="T2" fmla="*/ 16 w 153"/>
                  <a:gd name="T3" fmla="*/ 49 h 69"/>
                  <a:gd name="T4" fmla="*/ 76 w 153"/>
                  <a:gd name="T5" fmla="*/ 10 h 69"/>
                  <a:gd name="T6" fmla="*/ 90 w 153"/>
                  <a:gd name="T7" fmla="*/ 0 h 69"/>
                  <a:gd name="T8" fmla="*/ 90 w 153"/>
                  <a:gd name="T9" fmla="*/ 0 h 69"/>
                  <a:gd name="T10" fmla="*/ 91 w 153"/>
                  <a:gd name="T11" fmla="*/ 0 h 69"/>
                  <a:gd name="T12" fmla="*/ 153 w 153"/>
                  <a:gd name="T13" fmla="*/ 18 h 69"/>
                  <a:gd name="T14" fmla="*/ 153 w 153"/>
                  <a:gd name="T15" fmla="*/ 18 h 69"/>
                  <a:gd name="T16" fmla="*/ 153 w 153"/>
                  <a:gd name="T17" fmla="*/ 19 h 69"/>
                  <a:gd name="T18" fmla="*/ 153 w 153"/>
                  <a:gd name="T19" fmla="*/ 23 h 69"/>
                  <a:gd name="T20" fmla="*/ 153 w 153"/>
                  <a:gd name="T21" fmla="*/ 23 h 69"/>
                  <a:gd name="T22" fmla="*/ 153 w 153"/>
                  <a:gd name="T23" fmla="*/ 24 h 69"/>
                  <a:gd name="T24" fmla="*/ 118 w 153"/>
                  <a:gd name="T25" fmla="*/ 41 h 69"/>
                  <a:gd name="T26" fmla="*/ 118 w 153"/>
                  <a:gd name="T27" fmla="*/ 41 h 69"/>
                  <a:gd name="T28" fmla="*/ 50 w 153"/>
                  <a:gd name="T29" fmla="*/ 69 h 69"/>
                  <a:gd name="T30" fmla="*/ 50 w 153"/>
                  <a:gd name="T31" fmla="*/ 69 h 69"/>
                  <a:gd name="T32" fmla="*/ 50 w 153"/>
                  <a:gd name="T33" fmla="*/ 69 h 69"/>
                  <a:gd name="T34" fmla="*/ 6 w 153"/>
                  <a:gd name="T35" fmla="*/ 53 h 69"/>
                  <a:gd name="T36" fmla="*/ 6 w 153"/>
                  <a:gd name="T37" fmla="*/ 52 h 69"/>
                  <a:gd name="T38" fmla="*/ 6 w 153"/>
                  <a:gd name="T39" fmla="*/ 52 h 69"/>
                  <a:gd name="T40" fmla="*/ 17 w 153"/>
                  <a:gd name="T41" fmla="*/ 50 h 69"/>
                  <a:gd name="T42" fmla="*/ 7 w 153"/>
                  <a:gd name="T43" fmla="*/ 53 h 69"/>
                  <a:gd name="T44" fmla="*/ 50 w 153"/>
                  <a:gd name="T45" fmla="*/ 68 h 69"/>
                  <a:gd name="T46" fmla="*/ 118 w 153"/>
                  <a:gd name="T47" fmla="*/ 41 h 69"/>
                  <a:gd name="T48" fmla="*/ 152 w 153"/>
                  <a:gd name="T49" fmla="*/ 23 h 69"/>
                  <a:gd name="T50" fmla="*/ 152 w 153"/>
                  <a:gd name="T51" fmla="*/ 19 h 69"/>
                  <a:gd name="T52" fmla="*/ 91 w 153"/>
                  <a:gd name="T53" fmla="*/ 1 h 69"/>
                  <a:gd name="T54" fmla="*/ 76 w 153"/>
                  <a:gd name="T55" fmla="*/ 11 h 69"/>
                  <a:gd name="T56" fmla="*/ 17 w 153"/>
                  <a:gd name="T57" fmla="*/ 50 h 69"/>
                  <a:gd name="T58" fmla="*/ 17 w 153"/>
                  <a:gd name="T59" fmla="*/ 50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53" h="69">
                    <a:moveTo>
                      <a:pt x="6" y="52"/>
                    </a:moveTo>
                    <a:cubicBezTo>
                      <a:pt x="16" y="49"/>
                      <a:pt x="16" y="49"/>
                      <a:pt x="16" y="49"/>
                    </a:cubicBezTo>
                    <a:cubicBezTo>
                      <a:pt x="18" y="48"/>
                      <a:pt x="71" y="14"/>
                      <a:pt x="76" y="10"/>
                    </a:cubicBezTo>
                    <a:cubicBezTo>
                      <a:pt x="80" y="7"/>
                      <a:pt x="90" y="0"/>
                      <a:pt x="90" y="0"/>
                    </a:cubicBezTo>
                    <a:cubicBezTo>
                      <a:pt x="90" y="0"/>
                      <a:pt x="90" y="0"/>
                      <a:pt x="90" y="0"/>
                    </a:cubicBezTo>
                    <a:cubicBezTo>
                      <a:pt x="91" y="0"/>
                      <a:pt x="91" y="0"/>
                      <a:pt x="91" y="0"/>
                    </a:cubicBezTo>
                    <a:cubicBezTo>
                      <a:pt x="91" y="0"/>
                      <a:pt x="130" y="16"/>
                      <a:pt x="153" y="18"/>
                    </a:cubicBezTo>
                    <a:cubicBezTo>
                      <a:pt x="153" y="18"/>
                      <a:pt x="153" y="18"/>
                      <a:pt x="153" y="18"/>
                    </a:cubicBezTo>
                    <a:cubicBezTo>
                      <a:pt x="153" y="19"/>
                      <a:pt x="153" y="19"/>
                      <a:pt x="153" y="19"/>
                    </a:cubicBezTo>
                    <a:cubicBezTo>
                      <a:pt x="153" y="23"/>
                      <a:pt x="153" y="23"/>
                      <a:pt x="153" y="23"/>
                    </a:cubicBezTo>
                    <a:cubicBezTo>
                      <a:pt x="153" y="23"/>
                      <a:pt x="153" y="23"/>
                      <a:pt x="153" y="23"/>
                    </a:cubicBezTo>
                    <a:cubicBezTo>
                      <a:pt x="153" y="24"/>
                      <a:pt x="153" y="24"/>
                      <a:pt x="153" y="24"/>
                    </a:cubicBezTo>
                    <a:cubicBezTo>
                      <a:pt x="118" y="41"/>
                      <a:pt x="118" y="41"/>
                      <a:pt x="118" y="41"/>
                    </a:cubicBezTo>
                    <a:cubicBezTo>
                      <a:pt x="118" y="41"/>
                      <a:pt x="118" y="41"/>
                      <a:pt x="118" y="41"/>
                    </a:cubicBezTo>
                    <a:cubicBezTo>
                      <a:pt x="50" y="69"/>
                      <a:pt x="50" y="69"/>
                      <a:pt x="50" y="69"/>
                    </a:cubicBezTo>
                    <a:cubicBezTo>
                      <a:pt x="50" y="69"/>
                      <a:pt x="50" y="69"/>
                      <a:pt x="50" y="69"/>
                    </a:cubicBezTo>
                    <a:cubicBezTo>
                      <a:pt x="50" y="69"/>
                      <a:pt x="50" y="69"/>
                      <a:pt x="50" y="69"/>
                    </a:cubicBezTo>
                    <a:cubicBezTo>
                      <a:pt x="50" y="69"/>
                      <a:pt x="0" y="61"/>
                      <a:pt x="6" y="53"/>
                    </a:cubicBezTo>
                    <a:cubicBezTo>
                      <a:pt x="6" y="52"/>
                      <a:pt x="6" y="52"/>
                      <a:pt x="6" y="52"/>
                    </a:cubicBezTo>
                    <a:cubicBezTo>
                      <a:pt x="6" y="52"/>
                      <a:pt x="6" y="52"/>
                      <a:pt x="6" y="52"/>
                    </a:cubicBezTo>
                    <a:close/>
                    <a:moveTo>
                      <a:pt x="17" y="50"/>
                    </a:moveTo>
                    <a:cubicBezTo>
                      <a:pt x="7" y="53"/>
                      <a:pt x="7" y="53"/>
                      <a:pt x="7" y="53"/>
                    </a:cubicBezTo>
                    <a:cubicBezTo>
                      <a:pt x="2" y="60"/>
                      <a:pt x="48" y="68"/>
                      <a:pt x="50" y="68"/>
                    </a:cubicBezTo>
                    <a:cubicBezTo>
                      <a:pt x="118" y="41"/>
                      <a:pt x="118" y="41"/>
                      <a:pt x="118" y="41"/>
                    </a:cubicBezTo>
                    <a:cubicBezTo>
                      <a:pt x="152" y="23"/>
                      <a:pt x="152" y="23"/>
                      <a:pt x="152" y="23"/>
                    </a:cubicBezTo>
                    <a:cubicBezTo>
                      <a:pt x="152" y="19"/>
                      <a:pt x="152" y="19"/>
                      <a:pt x="152" y="19"/>
                    </a:cubicBezTo>
                    <a:cubicBezTo>
                      <a:pt x="131" y="17"/>
                      <a:pt x="93" y="2"/>
                      <a:pt x="91" y="1"/>
                    </a:cubicBezTo>
                    <a:cubicBezTo>
                      <a:pt x="89" y="1"/>
                      <a:pt x="80" y="7"/>
                      <a:pt x="76" y="11"/>
                    </a:cubicBezTo>
                    <a:cubicBezTo>
                      <a:pt x="71" y="14"/>
                      <a:pt x="17" y="50"/>
                      <a:pt x="17" y="50"/>
                    </a:cubicBezTo>
                    <a:cubicBezTo>
                      <a:pt x="17" y="50"/>
                      <a:pt x="17" y="50"/>
                      <a:pt x="17" y="50"/>
                    </a:cubicBez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" name="Freeform 36"/>
              <p:cNvSpPr>
                <a:spLocks/>
              </p:cNvSpPr>
              <p:nvPr/>
            </p:nvSpPr>
            <p:spPr bwMode="auto">
              <a:xfrm>
                <a:off x="3530600" y="2514600"/>
                <a:ext cx="303213" cy="95250"/>
              </a:xfrm>
              <a:custGeom>
                <a:avLst/>
                <a:gdLst>
                  <a:gd name="T0" fmla="*/ 0 w 191"/>
                  <a:gd name="T1" fmla="*/ 59 h 60"/>
                  <a:gd name="T2" fmla="*/ 110 w 191"/>
                  <a:gd name="T3" fmla="*/ 0 h 60"/>
                  <a:gd name="T4" fmla="*/ 191 w 191"/>
                  <a:gd name="T5" fmla="*/ 12 h 60"/>
                  <a:gd name="T6" fmla="*/ 191 w 191"/>
                  <a:gd name="T7" fmla="*/ 17 h 60"/>
                  <a:gd name="T8" fmla="*/ 111 w 191"/>
                  <a:gd name="T9" fmla="*/ 7 h 60"/>
                  <a:gd name="T10" fmla="*/ 8 w 191"/>
                  <a:gd name="T11" fmla="*/ 60 h 60"/>
                  <a:gd name="T12" fmla="*/ 0 w 191"/>
                  <a:gd name="T13" fmla="*/ 59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1" h="60">
                    <a:moveTo>
                      <a:pt x="0" y="59"/>
                    </a:moveTo>
                    <a:lnTo>
                      <a:pt x="110" y="0"/>
                    </a:lnTo>
                    <a:lnTo>
                      <a:pt x="191" y="12"/>
                    </a:lnTo>
                    <a:lnTo>
                      <a:pt x="191" y="17"/>
                    </a:lnTo>
                    <a:lnTo>
                      <a:pt x="111" y="7"/>
                    </a:lnTo>
                    <a:lnTo>
                      <a:pt x="8" y="60"/>
                    </a:lnTo>
                    <a:lnTo>
                      <a:pt x="0" y="59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" name="Freeform 37"/>
              <p:cNvSpPr>
                <a:spLocks noEditPoints="1"/>
              </p:cNvSpPr>
              <p:nvPr/>
            </p:nvSpPr>
            <p:spPr bwMode="auto">
              <a:xfrm>
                <a:off x="3530600" y="2513013"/>
                <a:ext cx="303213" cy="96838"/>
              </a:xfrm>
              <a:custGeom>
                <a:avLst/>
                <a:gdLst>
                  <a:gd name="T0" fmla="*/ 0 w 191"/>
                  <a:gd name="T1" fmla="*/ 60 h 61"/>
                  <a:gd name="T2" fmla="*/ 110 w 191"/>
                  <a:gd name="T3" fmla="*/ 0 h 61"/>
                  <a:gd name="T4" fmla="*/ 110 w 191"/>
                  <a:gd name="T5" fmla="*/ 0 h 61"/>
                  <a:gd name="T6" fmla="*/ 110 w 191"/>
                  <a:gd name="T7" fmla="*/ 0 h 61"/>
                  <a:gd name="T8" fmla="*/ 191 w 191"/>
                  <a:gd name="T9" fmla="*/ 12 h 61"/>
                  <a:gd name="T10" fmla="*/ 191 w 191"/>
                  <a:gd name="T11" fmla="*/ 12 h 61"/>
                  <a:gd name="T12" fmla="*/ 191 w 191"/>
                  <a:gd name="T13" fmla="*/ 13 h 61"/>
                  <a:gd name="T14" fmla="*/ 191 w 191"/>
                  <a:gd name="T15" fmla="*/ 18 h 61"/>
                  <a:gd name="T16" fmla="*/ 111 w 191"/>
                  <a:gd name="T17" fmla="*/ 9 h 61"/>
                  <a:gd name="T18" fmla="*/ 8 w 191"/>
                  <a:gd name="T19" fmla="*/ 61 h 61"/>
                  <a:gd name="T20" fmla="*/ 8 w 191"/>
                  <a:gd name="T21" fmla="*/ 61 h 61"/>
                  <a:gd name="T22" fmla="*/ 8 w 191"/>
                  <a:gd name="T23" fmla="*/ 61 h 61"/>
                  <a:gd name="T24" fmla="*/ 0 w 191"/>
                  <a:gd name="T25" fmla="*/ 60 h 61"/>
                  <a:gd name="T26" fmla="*/ 0 w 191"/>
                  <a:gd name="T27" fmla="*/ 60 h 61"/>
                  <a:gd name="T28" fmla="*/ 0 w 191"/>
                  <a:gd name="T29" fmla="*/ 60 h 61"/>
                  <a:gd name="T30" fmla="*/ 110 w 191"/>
                  <a:gd name="T31" fmla="*/ 1 h 61"/>
                  <a:gd name="T32" fmla="*/ 1 w 191"/>
                  <a:gd name="T33" fmla="*/ 60 h 61"/>
                  <a:gd name="T34" fmla="*/ 8 w 191"/>
                  <a:gd name="T35" fmla="*/ 61 h 61"/>
                  <a:gd name="T36" fmla="*/ 111 w 191"/>
                  <a:gd name="T37" fmla="*/ 8 h 61"/>
                  <a:gd name="T38" fmla="*/ 111 w 191"/>
                  <a:gd name="T39" fmla="*/ 8 h 61"/>
                  <a:gd name="T40" fmla="*/ 111 w 191"/>
                  <a:gd name="T41" fmla="*/ 8 h 61"/>
                  <a:gd name="T42" fmla="*/ 190 w 191"/>
                  <a:gd name="T43" fmla="*/ 18 h 61"/>
                  <a:gd name="T44" fmla="*/ 190 w 191"/>
                  <a:gd name="T45" fmla="*/ 13 h 61"/>
                  <a:gd name="T46" fmla="*/ 110 w 191"/>
                  <a:gd name="T47" fmla="*/ 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91" h="61">
                    <a:moveTo>
                      <a:pt x="0" y="60"/>
                    </a:moveTo>
                    <a:lnTo>
                      <a:pt x="110" y="0"/>
                    </a:lnTo>
                    <a:lnTo>
                      <a:pt x="110" y="0"/>
                    </a:lnTo>
                    <a:lnTo>
                      <a:pt x="110" y="0"/>
                    </a:lnTo>
                    <a:lnTo>
                      <a:pt x="191" y="12"/>
                    </a:lnTo>
                    <a:lnTo>
                      <a:pt x="191" y="12"/>
                    </a:lnTo>
                    <a:lnTo>
                      <a:pt x="191" y="13"/>
                    </a:lnTo>
                    <a:lnTo>
                      <a:pt x="191" y="18"/>
                    </a:lnTo>
                    <a:lnTo>
                      <a:pt x="111" y="9"/>
                    </a:lnTo>
                    <a:lnTo>
                      <a:pt x="8" y="61"/>
                    </a:lnTo>
                    <a:lnTo>
                      <a:pt x="8" y="61"/>
                    </a:lnTo>
                    <a:lnTo>
                      <a:pt x="8" y="61"/>
                    </a:lnTo>
                    <a:lnTo>
                      <a:pt x="0" y="60"/>
                    </a:lnTo>
                    <a:lnTo>
                      <a:pt x="0" y="60"/>
                    </a:lnTo>
                    <a:lnTo>
                      <a:pt x="0" y="60"/>
                    </a:lnTo>
                    <a:close/>
                    <a:moveTo>
                      <a:pt x="110" y="1"/>
                    </a:moveTo>
                    <a:lnTo>
                      <a:pt x="1" y="60"/>
                    </a:lnTo>
                    <a:lnTo>
                      <a:pt x="8" y="61"/>
                    </a:lnTo>
                    <a:lnTo>
                      <a:pt x="111" y="8"/>
                    </a:lnTo>
                    <a:lnTo>
                      <a:pt x="111" y="8"/>
                    </a:lnTo>
                    <a:lnTo>
                      <a:pt x="111" y="8"/>
                    </a:lnTo>
                    <a:lnTo>
                      <a:pt x="190" y="18"/>
                    </a:lnTo>
                    <a:lnTo>
                      <a:pt x="190" y="13"/>
                    </a:lnTo>
                    <a:lnTo>
                      <a:pt x="110" y="1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" name="Freeform 38"/>
              <p:cNvSpPr>
                <a:spLocks/>
              </p:cNvSpPr>
              <p:nvPr/>
            </p:nvSpPr>
            <p:spPr bwMode="auto">
              <a:xfrm>
                <a:off x="3535363" y="2525713"/>
                <a:ext cx="298450" cy="114300"/>
              </a:xfrm>
              <a:custGeom>
                <a:avLst/>
                <a:gdLst>
                  <a:gd name="T0" fmla="*/ 141 w 141"/>
                  <a:gd name="T1" fmla="*/ 8 h 54"/>
                  <a:gd name="T2" fmla="*/ 106 w 141"/>
                  <a:gd name="T3" fmla="*/ 26 h 54"/>
                  <a:gd name="T4" fmla="*/ 38 w 141"/>
                  <a:gd name="T5" fmla="*/ 54 h 54"/>
                  <a:gd name="T6" fmla="*/ 2 w 141"/>
                  <a:gd name="T7" fmla="*/ 45 h 54"/>
                  <a:gd name="T8" fmla="*/ 1 w 141"/>
                  <a:gd name="T9" fmla="*/ 42 h 54"/>
                  <a:gd name="T10" fmla="*/ 4 w 141"/>
                  <a:gd name="T11" fmla="*/ 40 h 54"/>
                  <a:gd name="T12" fmla="*/ 81 w 141"/>
                  <a:gd name="T13" fmla="*/ 0 h 54"/>
                  <a:gd name="T14" fmla="*/ 141 w 141"/>
                  <a:gd name="T15" fmla="*/ 8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41" h="54">
                    <a:moveTo>
                      <a:pt x="141" y="8"/>
                    </a:moveTo>
                    <a:cubicBezTo>
                      <a:pt x="129" y="14"/>
                      <a:pt x="117" y="20"/>
                      <a:pt x="106" y="26"/>
                    </a:cubicBezTo>
                    <a:cubicBezTo>
                      <a:pt x="83" y="35"/>
                      <a:pt x="61" y="44"/>
                      <a:pt x="38" y="54"/>
                    </a:cubicBezTo>
                    <a:cubicBezTo>
                      <a:pt x="38" y="54"/>
                      <a:pt x="15" y="50"/>
                      <a:pt x="2" y="45"/>
                    </a:cubicBezTo>
                    <a:cubicBezTo>
                      <a:pt x="1" y="44"/>
                      <a:pt x="0" y="43"/>
                      <a:pt x="1" y="42"/>
                    </a:cubicBezTo>
                    <a:cubicBezTo>
                      <a:pt x="4" y="40"/>
                      <a:pt x="4" y="40"/>
                      <a:pt x="4" y="40"/>
                    </a:cubicBezTo>
                    <a:cubicBezTo>
                      <a:pt x="81" y="0"/>
                      <a:pt x="81" y="0"/>
                      <a:pt x="81" y="0"/>
                    </a:cubicBezTo>
                    <a:lnTo>
                      <a:pt x="141" y="8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" name="Freeform 39"/>
              <p:cNvSpPr>
                <a:spLocks noEditPoints="1"/>
              </p:cNvSpPr>
              <p:nvPr/>
            </p:nvSpPr>
            <p:spPr bwMode="auto">
              <a:xfrm>
                <a:off x="3535363" y="2525713"/>
                <a:ext cx="298450" cy="114300"/>
              </a:xfrm>
              <a:custGeom>
                <a:avLst/>
                <a:gdLst>
                  <a:gd name="T0" fmla="*/ 141 w 141"/>
                  <a:gd name="T1" fmla="*/ 9 h 54"/>
                  <a:gd name="T2" fmla="*/ 106 w 141"/>
                  <a:gd name="T3" fmla="*/ 26 h 54"/>
                  <a:gd name="T4" fmla="*/ 106 w 141"/>
                  <a:gd name="T5" fmla="*/ 26 h 54"/>
                  <a:gd name="T6" fmla="*/ 38 w 141"/>
                  <a:gd name="T7" fmla="*/ 54 h 54"/>
                  <a:gd name="T8" fmla="*/ 38 w 141"/>
                  <a:gd name="T9" fmla="*/ 54 h 54"/>
                  <a:gd name="T10" fmla="*/ 38 w 141"/>
                  <a:gd name="T11" fmla="*/ 54 h 54"/>
                  <a:gd name="T12" fmla="*/ 2 w 141"/>
                  <a:gd name="T13" fmla="*/ 45 h 54"/>
                  <a:gd name="T14" fmla="*/ 2 w 141"/>
                  <a:gd name="T15" fmla="*/ 45 h 54"/>
                  <a:gd name="T16" fmla="*/ 2 w 141"/>
                  <a:gd name="T17" fmla="*/ 45 h 54"/>
                  <a:gd name="T18" fmla="*/ 0 w 141"/>
                  <a:gd name="T19" fmla="*/ 43 h 54"/>
                  <a:gd name="T20" fmla="*/ 0 w 141"/>
                  <a:gd name="T21" fmla="*/ 43 h 54"/>
                  <a:gd name="T22" fmla="*/ 1 w 141"/>
                  <a:gd name="T23" fmla="*/ 42 h 54"/>
                  <a:gd name="T24" fmla="*/ 1 w 141"/>
                  <a:gd name="T25" fmla="*/ 42 h 54"/>
                  <a:gd name="T26" fmla="*/ 3 w 141"/>
                  <a:gd name="T27" fmla="*/ 40 h 54"/>
                  <a:gd name="T28" fmla="*/ 3 w 141"/>
                  <a:gd name="T29" fmla="*/ 40 h 54"/>
                  <a:gd name="T30" fmla="*/ 4 w 141"/>
                  <a:gd name="T31" fmla="*/ 40 h 54"/>
                  <a:gd name="T32" fmla="*/ 81 w 141"/>
                  <a:gd name="T33" fmla="*/ 0 h 54"/>
                  <a:gd name="T34" fmla="*/ 81 w 141"/>
                  <a:gd name="T35" fmla="*/ 0 h 54"/>
                  <a:gd name="T36" fmla="*/ 81 w 141"/>
                  <a:gd name="T37" fmla="*/ 0 h 54"/>
                  <a:gd name="T38" fmla="*/ 141 w 141"/>
                  <a:gd name="T39" fmla="*/ 8 h 54"/>
                  <a:gd name="T40" fmla="*/ 141 w 141"/>
                  <a:gd name="T41" fmla="*/ 9 h 54"/>
                  <a:gd name="T42" fmla="*/ 106 w 141"/>
                  <a:gd name="T43" fmla="*/ 26 h 54"/>
                  <a:gd name="T44" fmla="*/ 140 w 141"/>
                  <a:gd name="T45" fmla="*/ 8 h 54"/>
                  <a:gd name="T46" fmla="*/ 81 w 141"/>
                  <a:gd name="T47" fmla="*/ 1 h 54"/>
                  <a:gd name="T48" fmla="*/ 4 w 141"/>
                  <a:gd name="T49" fmla="*/ 40 h 54"/>
                  <a:gd name="T50" fmla="*/ 1 w 141"/>
                  <a:gd name="T51" fmla="*/ 43 h 54"/>
                  <a:gd name="T52" fmla="*/ 1 w 141"/>
                  <a:gd name="T53" fmla="*/ 43 h 54"/>
                  <a:gd name="T54" fmla="*/ 1 w 141"/>
                  <a:gd name="T55" fmla="*/ 43 h 54"/>
                  <a:gd name="T56" fmla="*/ 1 w 141"/>
                  <a:gd name="T57" fmla="*/ 43 h 54"/>
                  <a:gd name="T58" fmla="*/ 1 w 141"/>
                  <a:gd name="T59" fmla="*/ 43 h 54"/>
                  <a:gd name="T60" fmla="*/ 1 w 141"/>
                  <a:gd name="T61" fmla="*/ 43 h 54"/>
                  <a:gd name="T62" fmla="*/ 2 w 141"/>
                  <a:gd name="T63" fmla="*/ 45 h 54"/>
                  <a:gd name="T64" fmla="*/ 38 w 141"/>
                  <a:gd name="T65" fmla="*/ 53 h 54"/>
                  <a:gd name="T66" fmla="*/ 106 w 141"/>
                  <a:gd name="T67" fmla="*/ 26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41" h="54">
                    <a:moveTo>
                      <a:pt x="141" y="9"/>
                    </a:moveTo>
                    <a:cubicBezTo>
                      <a:pt x="106" y="26"/>
                      <a:pt x="106" y="26"/>
                      <a:pt x="106" y="26"/>
                    </a:cubicBezTo>
                    <a:cubicBezTo>
                      <a:pt x="106" y="26"/>
                      <a:pt x="106" y="26"/>
                      <a:pt x="106" y="26"/>
                    </a:cubicBezTo>
                    <a:cubicBezTo>
                      <a:pt x="38" y="54"/>
                      <a:pt x="38" y="54"/>
                      <a:pt x="38" y="54"/>
                    </a:cubicBezTo>
                    <a:cubicBezTo>
                      <a:pt x="38" y="54"/>
                      <a:pt x="38" y="54"/>
                      <a:pt x="38" y="54"/>
                    </a:cubicBezTo>
                    <a:cubicBezTo>
                      <a:pt x="38" y="54"/>
                      <a:pt x="38" y="54"/>
                      <a:pt x="38" y="54"/>
                    </a:cubicBezTo>
                    <a:cubicBezTo>
                      <a:pt x="38" y="54"/>
                      <a:pt x="15" y="50"/>
                      <a:pt x="2" y="45"/>
                    </a:cubicBezTo>
                    <a:cubicBezTo>
                      <a:pt x="2" y="45"/>
                      <a:pt x="2" y="45"/>
                      <a:pt x="2" y="45"/>
                    </a:cubicBezTo>
                    <a:cubicBezTo>
                      <a:pt x="2" y="45"/>
                      <a:pt x="2" y="45"/>
                      <a:pt x="2" y="45"/>
                    </a:cubicBezTo>
                    <a:cubicBezTo>
                      <a:pt x="1" y="44"/>
                      <a:pt x="1" y="44"/>
                      <a:pt x="0" y="43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3"/>
                      <a:pt x="0" y="42"/>
                      <a:pt x="1" y="42"/>
                    </a:cubicBezTo>
                    <a:cubicBezTo>
                      <a:pt x="1" y="42"/>
                      <a:pt x="1" y="42"/>
                      <a:pt x="1" y="42"/>
                    </a:cubicBezTo>
                    <a:cubicBezTo>
                      <a:pt x="3" y="40"/>
                      <a:pt x="3" y="40"/>
                      <a:pt x="3" y="40"/>
                    </a:cubicBezTo>
                    <a:cubicBezTo>
                      <a:pt x="3" y="40"/>
                      <a:pt x="3" y="40"/>
                      <a:pt x="3" y="40"/>
                    </a:cubicBezTo>
                    <a:cubicBezTo>
                      <a:pt x="4" y="40"/>
                      <a:pt x="4" y="40"/>
                      <a:pt x="4" y="40"/>
                    </a:cubicBezTo>
                    <a:cubicBezTo>
                      <a:pt x="81" y="0"/>
                      <a:pt x="81" y="0"/>
                      <a:pt x="81" y="0"/>
                    </a:cubicBezTo>
                    <a:cubicBezTo>
                      <a:pt x="81" y="0"/>
                      <a:pt x="81" y="0"/>
                      <a:pt x="81" y="0"/>
                    </a:cubicBezTo>
                    <a:cubicBezTo>
                      <a:pt x="81" y="0"/>
                      <a:pt x="81" y="0"/>
                      <a:pt x="81" y="0"/>
                    </a:cubicBezTo>
                    <a:cubicBezTo>
                      <a:pt x="141" y="8"/>
                      <a:pt x="141" y="8"/>
                      <a:pt x="141" y="8"/>
                    </a:cubicBezTo>
                    <a:cubicBezTo>
                      <a:pt x="141" y="9"/>
                      <a:pt x="141" y="9"/>
                      <a:pt x="141" y="9"/>
                    </a:cubicBezTo>
                    <a:close/>
                    <a:moveTo>
                      <a:pt x="106" y="26"/>
                    </a:moveTo>
                    <a:cubicBezTo>
                      <a:pt x="140" y="8"/>
                      <a:pt x="140" y="8"/>
                      <a:pt x="140" y="8"/>
                    </a:cubicBezTo>
                    <a:cubicBezTo>
                      <a:pt x="81" y="1"/>
                      <a:pt x="81" y="1"/>
                      <a:pt x="81" y="1"/>
                    </a:cubicBezTo>
                    <a:cubicBezTo>
                      <a:pt x="4" y="40"/>
                      <a:pt x="4" y="40"/>
                      <a:pt x="4" y="40"/>
                    </a:cubicBezTo>
                    <a:cubicBezTo>
                      <a:pt x="1" y="43"/>
                      <a:pt x="1" y="43"/>
                      <a:pt x="1" y="43"/>
                    </a:cubicBezTo>
                    <a:cubicBezTo>
                      <a:pt x="1" y="43"/>
                      <a:pt x="1" y="43"/>
                      <a:pt x="1" y="43"/>
                    </a:cubicBezTo>
                    <a:cubicBezTo>
                      <a:pt x="1" y="43"/>
                      <a:pt x="1" y="43"/>
                      <a:pt x="1" y="43"/>
                    </a:cubicBezTo>
                    <a:cubicBezTo>
                      <a:pt x="1" y="43"/>
                      <a:pt x="1" y="43"/>
                      <a:pt x="1" y="43"/>
                    </a:cubicBezTo>
                    <a:cubicBezTo>
                      <a:pt x="1" y="43"/>
                      <a:pt x="1" y="43"/>
                      <a:pt x="1" y="43"/>
                    </a:cubicBezTo>
                    <a:cubicBezTo>
                      <a:pt x="1" y="43"/>
                      <a:pt x="1" y="43"/>
                      <a:pt x="1" y="43"/>
                    </a:cubicBezTo>
                    <a:cubicBezTo>
                      <a:pt x="1" y="43"/>
                      <a:pt x="1" y="44"/>
                      <a:pt x="2" y="45"/>
                    </a:cubicBezTo>
                    <a:cubicBezTo>
                      <a:pt x="14" y="49"/>
                      <a:pt x="36" y="53"/>
                      <a:pt x="38" y="53"/>
                    </a:cubicBezTo>
                    <a:lnTo>
                      <a:pt x="106" y="26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" name="Freeform 40"/>
              <p:cNvSpPr>
                <a:spLocks/>
              </p:cNvSpPr>
              <p:nvPr/>
            </p:nvSpPr>
            <p:spPr bwMode="auto">
              <a:xfrm>
                <a:off x="3411538" y="2597150"/>
                <a:ext cx="190500" cy="106363"/>
              </a:xfrm>
              <a:custGeom>
                <a:avLst/>
                <a:gdLst>
                  <a:gd name="T0" fmla="*/ 12 w 90"/>
                  <a:gd name="T1" fmla="*/ 5 h 50"/>
                  <a:gd name="T2" fmla="*/ 5 w 90"/>
                  <a:gd name="T3" fmla="*/ 25 h 50"/>
                  <a:gd name="T4" fmla="*/ 2 w 90"/>
                  <a:gd name="T5" fmla="*/ 39 h 50"/>
                  <a:gd name="T6" fmla="*/ 9 w 90"/>
                  <a:gd name="T7" fmla="*/ 41 h 50"/>
                  <a:gd name="T8" fmla="*/ 19 w 90"/>
                  <a:gd name="T9" fmla="*/ 44 h 50"/>
                  <a:gd name="T10" fmla="*/ 39 w 90"/>
                  <a:gd name="T11" fmla="*/ 50 h 50"/>
                  <a:gd name="T12" fmla="*/ 53 w 90"/>
                  <a:gd name="T13" fmla="*/ 45 h 50"/>
                  <a:gd name="T14" fmla="*/ 54 w 90"/>
                  <a:gd name="T15" fmla="*/ 40 h 50"/>
                  <a:gd name="T16" fmla="*/ 62 w 90"/>
                  <a:gd name="T17" fmla="*/ 35 h 50"/>
                  <a:gd name="T18" fmla="*/ 60 w 90"/>
                  <a:gd name="T19" fmla="*/ 29 h 50"/>
                  <a:gd name="T20" fmla="*/ 66 w 90"/>
                  <a:gd name="T21" fmla="*/ 24 h 50"/>
                  <a:gd name="T22" fmla="*/ 65 w 90"/>
                  <a:gd name="T23" fmla="*/ 17 h 50"/>
                  <a:gd name="T24" fmla="*/ 81 w 90"/>
                  <a:gd name="T25" fmla="*/ 14 h 50"/>
                  <a:gd name="T26" fmla="*/ 89 w 90"/>
                  <a:gd name="T27" fmla="*/ 9 h 50"/>
                  <a:gd name="T28" fmla="*/ 83 w 90"/>
                  <a:gd name="T29" fmla="*/ 6 h 50"/>
                  <a:gd name="T30" fmla="*/ 78 w 90"/>
                  <a:gd name="T31" fmla="*/ 6 h 50"/>
                  <a:gd name="T32" fmla="*/ 62 w 90"/>
                  <a:gd name="T33" fmla="*/ 6 h 50"/>
                  <a:gd name="T34" fmla="*/ 56 w 90"/>
                  <a:gd name="T35" fmla="*/ 5 h 50"/>
                  <a:gd name="T36" fmla="*/ 63 w 90"/>
                  <a:gd name="T37" fmla="*/ 1 h 50"/>
                  <a:gd name="T38" fmla="*/ 43 w 90"/>
                  <a:gd name="T39" fmla="*/ 1 h 50"/>
                  <a:gd name="T40" fmla="*/ 27 w 90"/>
                  <a:gd name="T41" fmla="*/ 1 h 50"/>
                  <a:gd name="T42" fmla="*/ 12 w 90"/>
                  <a:gd name="T43" fmla="*/ 5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0" h="50">
                    <a:moveTo>
                      <a:pt x="12" y="5"/>
                    </a:moveTo>
                    <a:cubicBezTo>
                      <a:pt x="5" y="25"/>
                      <a:pt x="5" y="25"/>
                      <a:pt x="5" y="25"/>
                    </a:cubicBezTo>
                    <a:cubicBezTo>
                      <a:pt x="5" y="25"/>
                      <a:pt x="0" y="36"/>
                      <a:pt x="2" y="39"/>
                    </a:cubicBezTo>
                    <a:cubicBezTo>
                      <a:pt x="4" y="41"/>
                      <a:pt x="9" y="41"/>
                      <a:pt x="9" y="41"/>
                    </a:cubicBezTo>
                    <a:cubicBezTo>
                      <a:pt x="9" y="41"/>
                      <a:pt x="16" y="43"/>
                      <a:pt x="19" y="44"/>
                    </a:cubicBezTo>
                    <a:cubicBezTo>
                      <a:pt x="21" y="46"/>
                      <a:pt x="35" y="50"/>
                      <a:pt x="39" y="50"/>
                    </a:cubicBezTo>
                    <a:cubicBezTo>
                      <a:pt x="43" y="49"/>
                      <a:pt x="52" y="47"/>
                      <a:pt x="53" y="45"/>
                    </a:cubicBezTo>
                    <a:cubicBezTo>
                      <a:pt x="54" y="44"/>
                      <a:pt x="54" y="40"/>
                      <a:pt x="54" y="40"/>
                    </a:cubicBezTo>
                    <a:cubicBezTo>
                      <a:pt x="54" y="40"/>
                      <a:pt x="61" y="38"/>
                      <a:pt x="62" y="35"/>
                    </a:cubicBezTo>
                    <a:cubicBezTo>
                      <a:pt x="63" y="32"/>
                      <a:pt x="60" y="29"/>
                      <a:pt x="60" y="29"/>
                    </a:cubicBezTo>
                    <a:cubicBezTo>
                      <a:pt x="60" y="29"/>
                      <a:pt x="66" y="28"/>
                      <a:pt x="66" y="24"/>
                    </a:cubicBezTo>
                    <a:cubicBezTo>
                      <a:pt x="66" y="21"/>
                      <a:pt x="65" y="17"/>
                      <a:pt x="65" y="17"/>
                    </a:cubicBezTo>
                    <a:cubicBezTo>
                      <a:pt x="65" y="17"/>
                      <a:pt x="77" y="15"/>
                      <a:pt x="81" y="14"/>
                    </a:cubicBezTo>
                    <a:cubicBezTo>
                      <a:pt x="86" y="13"/>
                      <a:pt x="90" y="13"/>
                      <a:pt x="89" y="9"/>
                    </a:cubicBezTo>
                    <a:cubicBezTo>
                      <a:pt x="88" y="6"/>
                      <a:pt x="87" y="5"/>
                      <a:pt x="83" y="6"/>
                    </a:cubicBezTo>
                    <a:cubicBezTo>
                      <a:pt x="78" y="6"/>
                      <a:pt x="78" y="6"/>
                      <a:pt x="78" y="6"/>
                    </a:cubicBezTo>
                    <a:cubicBezTo>
                      <a:pt x="62" y="6"/>
                      <a:pt x="62" y="6"/>
                      <a:pt x="62" y="6"/>
                    </a:cubicBezTo>
                    <a:cubicBezTo>
                      <a:pt x="56" y="5"/>
                      <a:pt x="56" y="5"/>
                      <a:pt x="56" y="5"/>
                    </a:cubicBezTo>
                    <a:cubicBezTo>
                      <a:pt x="63" y="1"/>
                      <a:pt x="63" y="1"/>
                      <a:pt x="63" y="1"/>
                    </a:cubicBezTo>
                    <a:cubicBezTo>
                      <a:pt x="63" y="1"/>
                      <a:pt x="47" y="1"/>
                      <a:pt x="43" y="1"/>
                    </a:cubicBezTo>
                    <a:cubicBezTo>
                      <a:pt x="38" y="0"/>
                      <a:pt x="33" y="0"/>
                      <a:pt x="27" y="1"/>
                    </a:cubicBezTo>
                    <a:cubicBezTo>
                      <a:pt x="22" y="3"/>
                      <a:pt x="19" y="2"/>
                      <a:pt x="12" y="5"/>
                    </a:cubicBez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46B66C63-3EB3-8345-8711-8DD5A02108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422" y="1407245"/>
            <a:ext cx="6278641" cy="4708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43301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6DBE14-38DB-E549-95B7-2336210D644B}"/>
              </a:ext>
            </a:extLst>
          </p:cNvPr>
          <p:cNvSpPr txBox="1">
            <a:spLocks/>
          </p:cNvSpPr>
          <p:nvPr/>
        </p:nvSpPr>
        <p:spPr>
          <a:xfrm>
            <a:off x="522514" y="193638"/>
            <a:ext cx="9068526" cy="882127"/>
          </a:xfrm>
          <a:prstGeom prst="rect">
            <a:avLst/>
          </a:prstGeom>
        </p:spPr>
        <p:txBody>
          <a:bodyPr/>
          <a:lstStyle>
            <a:lvl1pPr algn="ctr" defTabSz="1218565" rtl="0" eaLnBrk="1" latinLnBrk="1" hangingPunct="1">
              <a:spcBef>
                <a:spcPct val="0"/>
              </a:spcBef>
              <a:buNone/>
              <a:defRPr sz="48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l"/>
            <a:r>
              <a:rPr kumimoji="1" lang="en-US" altLang="zh-CN" dirty="0">
                <a:solidFill>
                  <a:schemeClr val="bg1"/>
                </a:solidFill>
              </a:rPr>
              <a:t>5.2</a:t>
            </a:r>
            <a:r>
              <a:rPr kumimoji="1" lang="zh-CN" altLang="en-US" dirty="0">
                <a:solidFill>
                  <a:schemeClr val="bg1"/>
                </a:solidFill>
              </a:rPr>
              <a:t>、</a:t>
            </a:r>
            <a:r>
              <a:rPr kumimoji="1" lang="en-US" altLang="zh-CN" dirty="0" err="1">
                <a:solidFill>
                  <a:schemeClr val="bg1"/>
                </a:solidFill>
              </a:rPr>
              <a:t>Webview</a:t>
            </a:r>
            <a:r>
              <a:rPr kumimoji="1" lang="zh-CN" altLang="en-US" dirty="0">
                <a:solidFill>
                  <a:schemeClr val="bg1"/>
                </a:solidFill>
              </a:rPr>
              <a:t>缓存模式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788678F-20E1-A848-A93C-07E3D9B39F97}"/>
              </a:ext>
            </a:extLst>
          </p:cNvPr>
          <p:cNvSpPr/>
          <p:nvPr/>
        </p:nvSpPr>
        <p:spPr>
          <a:xfrm>
            <a:off x="522514" y="1321415"/>
            <a:ext cx="1093796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2F2F2F"/>
                </a:solidFill>
                <a:latin typeface="-apple-system"/>
              </a:rPr>
              <a:t>缓存模式是一种 当加载 </a:t>
            </a:r>
            <a:r>
              <a:rPr lang="en-US" dirty="0"/>
              <a:t>H5</a:t>
            </a:r>
            <a:r>
              <a:rPr lang="zh-CN" altLang="en-US" dirty="0">
                <a:solidFill>
                  <a:srgbClr val="2F2F2F"/>
                </a:solidFill>
                <a:latin typeface="-apple-system"/>
              </a:rPr>
              <a:t>网页时 该如何读取之前保存到本地缓存从而进行使用的方式；</a:t>
            </a:r>
            <a:r>
              <a:rPr lang="zh-CN" altLang="en-US" dirty="0"/>
              <a:t> 即告诉</a:t>
            </a:r>
            <a:r>
              <a:rPr lang="en-US" dirty="0"/>
              <a:t>Android WebView </a:t>
            </a:r>
            <a:r>
              <a:rPr lang="zh-CN" altLang="en-US" dirty="0"/>
              <a:t>什么时候去读缓存，以哪种方式去读缓存。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A43415B-DA66-4B43-ABCE-3EA2592F6C30}"/>
              </a:ext>
            </a:extLst>
          </p:cNvPr>
          <p:cNvSpPr/>
          <p:nvPr/>
        </p:nvSpPr>
        <p:spPr>
          <a:xfrm>
            <a:off x="522514" y="2101636"/>
            <a:ext cx="1067380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b="1" dirty="0"/>
              <a:t>LOAD_CACHE_ONLY: </a:t>
            </a:r>
            <a:r>
              <a:rPr lang="zh-CN" altLang="en-US" b="1" dirty="0"/>
              <a:t>不使用网络，只读取本地缓存数据；</a:t>
            </a:r>
            <a:endParaRPr lang="en-US" altLang="zh-CN" b="1" dirty="0"/>
          </a:p>
          <a:p>
            <a:pPr marL="342900" indent="-342900">
              <a:buFont typeface="+mj-lt"/>
              <a:buAutoNum type="arabicPeriod"/>
            </a:pPr>
            <a:r>
              <a:rPr lang="en-US" b="1" dirty="0"/>
              <a:t>LOAD_NO_CACHE: </a:t>
            </a:r>
            <a:r>
              <a:rPr lang="zh-CN" altLang="en-US" b="1" dirty="0"/>
              <a:t>不使用缓存，只从网络获取数据；</a:t>
            </a:r>
            <a:endParaRPr lang="en-US" altLang="zh-CN" b="1" dirty="0"/>
          </a:p>
          <a:p>
            <a:pPr marL="342900" indent="-342900">
              <a:buFont typeface="+mj-lt"/>
              <a:buAutoNum type="arabicPeriod"/>
            </a:pPr>
            <a:r>
              <a:rPr lang="en-US" b="1" dirty="0"/>
              <a:t>LOAD_DEFAULT: （</a:t>
            </a:r>
            <a:r>
              <a:rPr lang="zh-CN" altLang="en-US" b="1" dirty="0"/>
              <a:t>默认）根据</a:t>
            </a:r>
            <a:r>
              <a:rPr lang="en-US" b="1" dirty="0"/>
              <a:t>cache-control</a:t>
            </a:r>
            <a:r>
              <a:rPr lang="zh-CN" altLang="en-US" b="1" dirty="0"/>
              <a:t>决定是否从网络上取数据；</a:t>
            </a:r>
            <a:endParaRPr lang="en-US" altLang="zh-CN" b="1" dirty="0"/>
          </a:p>
          <a:p>
            <a:pPr marL="342900" indent="-342900">
              <a:buFont typeface="+mj-lt"/>
              <a:buAutoNum type="arabicPeriod"/>
            </a:pPr>
            <a:r>
              <a:rPr lang="en-US" b="1" dirty="0"/>
              <a:t>LOAD_CACHE_ELSE_NETWORK，</a:t>
            </a:r>
            <a:r>
              <a:rPr lang="zh-CN" altLang="en-US" b="1" dirty="0"/>
              <a:t>只要本地有，无论是否过期，或者</a:t>
            </a:r>
            <a:r>
              <a:rPr lang="en-US" b="1" dirty="0"/>
              <a:t>no-cache，</a:t>
            </a:r>
            <a:r>
              <a:rPr lang="zh-CN" altLang="en-US" b="1" dirty="0"/>
              <a:t>都使用缓存中的数据。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7701470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6DBE14-38DB-E549-95B7-2336210D644B}"/>
              </a:ext>
            </a:extLst>
          </p:cNvPr>
          <p:cNvSpPr txBox="1">
            <a:spLocks/>
          </p:cNvSpPr>
          <p:nvPr/>
        </p:nvSpPr>
        <p:spPr>
          <a:xfrm>
            <a:off x="522514" y="193638"/>
            <a:ext cx="9068526" cy="882127"/>
          </a:xfrm>
          <a:prstGeom prst="rect">
            <a:avLst/>
          </a:prstGeom>
        </p:spPr>
        <p:txBody>
          <a:bodyPr/>
          <a:lstStyle>
            <a:lvl1pPr algn="ctr" defTabSz="1218565" rtl="0" eaLnBrk="1" latinLnBrk="1" hangingPunct="1">
              <a:spcBef>
                <a:spcPct val="0"/>
              </a:spcBef>
              <a:buNone/>
              <a:defRPr sz="48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l"/>
            <a:r>
              <a:rPr kumimoji="1" lang="en-US" altLang="zh-CN" dirty="0">
                <a:solidFill>
                  <a:schemeClr val="bg1"/>
                </a:solidFill>
              </a:rPr>
              <a:t>5.3</a:t>
            </a:r>
            <a:r>
              <a:rPr kumimoji="1" lang="zh-CN" altLang="en-US" dirty="0">
                <a:solidFill>
                  <a:schemeClr val="bg1"/>
                </a:solidFill>
              </a:rPr>
              <a:t>、</a:t>
            </a:r>
            <a:r>
              <a:rPr kumimoji="1" lang="en-US" altLang="zh-CN" dirty="0" err="1">
                <a:solidFill>
                  <a:schemeClr val="bg1"/>
                </a:solidFill>
              </a:rPr>
              <a:t>Webview</a:t>
            </a:r>
            <a:r>
              <a:rPr kumimoji="1" lang="zh-CN" altLang="en-US" dirty="0">
                <a:solidFill>
                  <a:schemeClr val="bg1"/>
                </a:solidFill>
              </a:rPr>
              <a:t>资源预加载</a:t>
            </a:r>
          </a:p>
          <a:p>
            <a:pPr algn="l"/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788678F-20E1-A848-A93C-07E3D9B39F97}"/>
              </a:ext>
            </a:extLst>
          </p:cNvPr>
          <p:cNvSpPr/>
          <p:nvPr/>
        </p:nvSpPr>
        <p:spPr>
          <a:xfrm>
            <a:off x="522514" y="1321415"/>
            <a:ext cx="1093796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提早加载将需使用的</a:t>
            </a:r>
            <a:r>
              <a:rPr lang="en-US" dirty="0"/>
              <a:t>H5</a:t>
            </a:r>
            <a:r>
              <a:rPr lang="zh-CN" altLang="en-US" dirty="0"/>
              <a:t>页面，即</a:t>
            </a:r>
            <a:r>
              <a:rPr lang="zh-CN" altLang="en-US" b="1" dirty="0"/>
              <a:t>提前构建缓存。</a:t>
            </a:r>
            <a:endParaRPr lang="zh-CN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FC67A5-44D9-8B49-9174-51FFFFF18E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514" y="1936397"/>
            <a:ext cx="9826076" cy="22536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F5509DE-F24A-7E4C-B96E-5141D113CBA8}"/>
              </a:ext>
            </a:extLst>
          </p:cNvPr>
          <p:cNvSpPr/>
          <p:nvPr/>
        </p:nvSpPr>
        <p:spPr>
          <a:xfrm>
            <a:off x="522514" y="4531975"/>
            <a:ext cx="1036900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2F2F2F"/>
                </a:solidFill>
                <a:latin typeface="-apple-system"/>
              </a:rPr>
              <a:t>在</a:t>
            </a:r>
            <a:r>
              <a:rPr lang="en-US" dirty="0"/>
              <a:t>Android</a:t>
            </a:r>
            <a:r>
              <a:rPr lang="en-US" dirty="0">
                <a:solidFill>
                  <a:srgbClr val="2F2F2F"/>
                </a:solidFill>
                <a:latin typeface="-apple-system"/>
              </a:rPr>
              <a:t> </a:t>
            </a:r>
            <a:r>
              <a:rPr lang="zh-CN" altLang="en-US" dirty="0">
                <a:solidFill>
                  <a:srgbClr val="2F2F2F"/>
                </a:solidFill>
                <a:latin typeface="-apple-system"/>
              </a:rPr>
              <a:t>的</a:t>
            </a:r>
            <a:r>
              <a:rPr lang="en-US" dirty="0" err="1"/>
              <a:t>BaseApplication</a:t>
            </a:r>
            <a:r>
              <a:rPr lang="zh-CN" altLang="en-US" dirty="0">
                <a:solidFill>
                  <a:srgbClr val="2F2F2F"/>
                </a:solidFill>
                <a:latin typeface="-apple-system"/>
              </a:rPr>
              <a:t>里初始化一个</a:t>
            </a:r>
            <a:r>
              <a:rPr lang="en-US" dirty="0"/>
              <a:t>WebView</a:t>
            </a:r>
            <a:r>
              <a:rPr lang="zh-CN" altLang="en-US" dirty="0">
                <a:solidFill>
                  <a:srgbClr val="2F2F2F"/>
                </a:solidFill>
                <a:latin typeface="-apple-system"/>
              </a:rPr>
              <a:t>对象（用于加载常用的</a:t>
            </a:r>
            <a:r>
              <a:rPr lang="en-US" dirty="0">
                <a:solidFill>
                  <a:srgbClr val="2F2F2F"/>
                </a:solidFill>
                <a:latin typeface="-apple-system"/>
              </a:rPr>
              <a:t>H5</a:t>
            </a:r>
            <a:r>
              <a:rPr lang="zh-CN" altLang="en-US" dirty="0">
                <a:solidFill>
                  <a:srgbClr val="2F2F2F"/>
                </a:solidFill>
                <a:latin typeface="-apple-system"/>
              </a:rPr>
              <a:t>页面资源）；当需使用这些页面时再从</a:t>
            </a:r>
            <a:r>
              <a:rPr lang="en-US" dirty="0" err="1">
                <a:solidFill>
                  <a:srgbClr val="2F2F2F"/>
                </a:solidFill>
                <a:latin typeface="-apple-system"/>
              </a:rPr>
              <a:t>BaseApplication</a:t>
            </a:r>
            <a:r>
              <a:rPr lang="zh-CN" altLang="en-US" dirty="0">
                <a:solidFill>
                  <a:srgbClr val="2F2F2F"/>
                </a:solidFill>
                <a:latin typeface="-apple-system"/>
              </a:rPr>
              <a:t>里取过来直接使用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48625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Content Placeholder 18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1595587542"/>
              </p:ext>
            </p:extLst>
          </p:nvPr>
        </p:nvGraphicFramePr>
        <p:xfrm>
          <a:off x="2438400" y="1654175"/>
          <a:ext cx="7315200" cy="35496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2620088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6DBE14-38DB-E549-95B7-2336210D644B}"/>
              </a:ext>
            </a:extLst>
          </p:cNvPr>
          <p:cNvSpPr txBox="1">
            <a:spLocks/>
          </p:cNvSpPr>
          <p:nvPr/>
        </p:nvSpPr>
        <p:spPr>
          <a:xfrm>
            <a:off x="522514" y="193638"/>
            <a:ext cx="9068526" cy="882127"/>
          </a:xfrm>
          <a:prstGeom prst="rect">
            <a:avLst/>
          </a:prstGeom>
        </p:spPr>
        <p:txBody>
          <a:bodyPr/>
          <a:lstStyle>
            <a:lvl1pPr algn="ctr" defTabSz="1218565" rtl="0" eaLnBrk="1" latinLnBrk="1" hangingPunct="1">
              <a:spcBef>
                <a:spcPct val="0"/>
              </a:spcBef>
              <a:buNone/>
              <a:defRPr sz="48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l"/>
            <a:r>
              <a:rPr kumimoji="1" lang="en-US" altLang="zh-CN" dirty="0">
                <a:solidFill>
                  <a:schemeClr val="bg1"/>
                </a:solidFill>
              </a:rPr>
              <a:t>6.1</a:t>
            </a:r>
            <a:r>
              <a:rPr kumimoji="1" lang="zh-CN" altLang="en-US" dirty="0">
                <a:solidFill>
                  <a:schemeClr val="bg1"/>
                </a:solidFill>
              </a:rPr>
              <a:t>、</a:t>
            </a:r>
            <a:r>
              <a:rPr kumimoji="1" lang="en-US" altLang="zh-CN" dirty="0" err="1">
                <a:solidFill>
                  <a:schemeClr val="bg1"/>
                </a:solidFill>
              </a:rPr>
              <a:t>Webview</a:t>
            </a:r>
            <a:r>
              <a:rPr kumimoji="1" lang="zh-CN" altLang="en-US" dirty="0">
                <a:solidFill>
                  <a:schemeClr val="bg1"/>
                </a:solidFill>
              </a:rPr>
              <a:t>漏洞类型</a:t>
            </a:r>
          </a:p>
          <a:p>
            <a:pPr algn="l"/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82AE009-391E-8342-925E-EB1B7F3E3058}"/>
              </a:ext>
            </a:extLst>
          </p:cNvPr>
          <p:cNvSpPr/>
          <p:nvPr/>
        </p:nvSpPr>
        <p:spPr>
          <a:xfrm>
            <a:off x="522514" y="1363117"/>
            <a:ext cx="745308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F2F2F"/>
                </a:solidFill>
                <a:latin typeface="-apple-system"/>
              </a:rPr>
              <a:t>WebView</a:t>
            </a:r>
            <a:r>
              <a:rPr lang="zh-CN" altLang="en-US" dirty="0">
                <a:solidFill>
                  <a:srgbClr val="2F2F2F"/>
                </a:solidFill>
                <a:latin typeface="-apple-system"/>
              </a:rPr>
              <a:t>中，主要漏洞有三类：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2F2F2F"/>
                </a:solidFill>
                <a:latin typeface="-apple-system"/>
              </a:rPr>
              <a:t>任意代码执行漏洞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2F2F2F"/>
                </a:solidFill>
                <a:latin typeface="-apple-system"/>
              </a:rPr>
              <a:t>密码明文存储漏洞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2F2F2F"/>
                </a:solidFill>
                <a:latin typeface="-apple-system"/>
              </a:rPr>
              <a:t>域控制不严格漏洞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907CFE5-410C-634E-90E9-392018B6206A}"/>
              </a:ext>
            </a:extLst>
          </p:cNvPr>
          <p:cNvSpPr/>
          <p:nvPr/>
        </p:nvSpPr>
        <p:spPr>
          <a:xfrm>
            <a:off x="522514" y="2759358"/>
            <a:ext cx="858084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WebView </a:t>
            </a:r>
            <a:r>
              <a:rPr lang="zh-CN" altLang="en-US" b="1" dirty="0"/>
              <a:t>任意代码执行漏洞</a:t>
            </a:r>
          </a:p>
          <a:p>
            <a:r>
              <a:rPr lang="zh-CN" altLang="en-US" dirty="0"/>
              <a:t>出现该漏洞的原因有三个：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WebView </a:t>
            </a:r>
            <a:r>
              <a:rPr lang="zh-CN" altLang="en-US" dirty="0"/>
              <a:t>中 </a:t>
            </a:r>
            <a:r>
              <a:rPr lang="en-US" dirty="0" err="1"/>
              <a:t>addJavascriptInterface</a:t>
            </a:r>
            <a:r>
              <a:rPr lang="en-US" dirty="0"/>
              <a:t>（） </a:t>
            </a:r>
            <a:r>
              <a:rPr lang="zh-CN" altLang="en-US" dirty="0"/>
              <a:t>接口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WebView </a:t>
            </a:r>
            <a:r>
              <a:rPr lang="zh-CN" altLang="en-US" dirty="0"/>
              <a:t>内置导出的 </a:t>
            </a:r>
            <a:r>
              <a:rPr lang="en-US" dirty="0" err="1"/>
              <a:t>searchBoxJavaBridge</a:t>
            </a:r>
            <a:r>
              <a:rPr lang="en-US" dirty="0"/>
              <a:t>_</a:t>
            </a:r>
            <a:r>
              <a:rPr lang="zh-CN" altLang="en-US" dirty="0"/>
              <a:t>对象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WebView </a:t>
            </a:r>
            <a:r>
              <a:rPr lang="zh-CN" altLang="en-US" dirty="0"/>
              <a:t>内置导出的 </a:t>
            </a:r>
            <a:r>
              <a:rPr lang="en-US" dirty="0"/>
              <a:t>accessibility </a:t>
            </a:r>
            <a:r>
              <a:rPr lang="zh-CN" altLang="en-US" dirty="0"/>
              <a:t>和 </a:t>
            </a:r>
            <a:r>
              <a:rPr lang="en-US" dirty="0" err="1"/>
              <a:t>accessibilityTraversalObject</a:t>
            </a:r>
            <a:r>
              <a:rPr lang="en-US" dirty="0"/>
              <a:t> </a:t>
            </a:r>
            <a:r>
              <a:rPr lang="zh-CN" altLang="en-US" dirty="0"/>
              <a:t>对象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C24D292-D238-C445-BC2E-3CEADAE117B3}"/>
              </a:ext>
            </a:extLst>
          </p:cNvPr>
          <p:cNvSpPr/>
          <p:nvPr/>
        </p:nvSpPr>
        <p:spPr>
          <a:xfrm>
            <a:off x="522514" y="4432598"/>
            <a:ext cx="1114116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F2F2F"/>
                </a:solidFill>
                <a:latin typeface="-apple-system"/>
              </a:rPr>
              <a:t>Google </a:t>
            </a:r>
            <a:r>
              <a:rPr lang="zh-CN" altLang="en-US" dirty="0">
                <a:solidFill>
                  <a:srgbClr val="2F2F2F"/>
                </a:solidFill>
                <a:latin typeface="-apple-system"/>
              </a:rPr>
              <a:t>在</a:t>
            </a:r>
            <a:r>
              <a:rPr lang="en-US" dirty="0">
                <a:solidFill>
                  <a:srgbClr val="2F2F2F"/>
                </a:solidFill>
                <a:latin typeface="-apple-system"/>
              </a:rPr>
              <a:t>Android 4.2 </a:t>
            </a:r>
            <a:r>
              <a:rPr lang="zh-CN" altLang="en-US" dirty="0">
                <a:solidFill>
                  <a:srgbClr val="2F2F2F"/>
                </a:solidFill>
                <a:latin typeface="-apple-system"/>
              </a:rPr>
              <a:t>版本中规定对被调用的函数以 </a:t>
            </a:r>
            <a:r>
              <a:rPr lang="en-US" altLang="zh-CN" dirty="0"/>
              <a:t>@</a:t>
            </a:r>
            <a:r>
              <a:rPr lang="en-US" dirty="0" err="1"/>
              <a:t>JavascriptInterface</a:t>
            </a:r>
            <a:r>
              <a:rPr lang="zh-CN" altLang="en-US" dirty="0">
                <a:solidFill>
                  <a:srgbClr val="2F2F2F"/>
                </a:solidFill>
                <a:latin typeface="-apple-system"/>
              </a:rPr>
              <a:t>进行注解从而避免漏洞攻击；</a:t>
            </a:r>
            <a:r>
              <a:rPr lang="en-US" altLang="zh-CN" dirty="0">
                <a:solidFill>
                  <a:srgbClr val="2F2F2F"/>
                </a:solidFill>
                <a:latin typeface="-apple-system"/>
              </a:rPr>
              <a:t>android</a:t>
            </a:r>
            <a:r>
              <a:rPr lang="zh-CN" altLang="en-US" dirty="0">
                <a:solidFill>
                  <a:srgbClr val="2F2F2F"/>
                </a:solidFill>
                <a:latin typeface="-apple-system"/>
              </a:rPr>
              <a:t> </a:t>
            </a:r>
            <a:r>
              <a:rPr lang="en-US" altLang="zh-CN" dirty="0">
                <a:solidFill>
                  <a:srgbClr val="2F2F2F"/>
                </a:solidFill>
                <a:latin typeface="-apple-system"/>
              </a:rPr>
              <a:t>4.2</a:t>
            </a:r>
            <a:r>
              <a:rPr lang="zh-CN" altLang="en-US" dirty="0">
                <a:solidFill>
                  <a:srgbClr val="2F2F2F"/>
                </a:solidFill>
                <a:latin typeface="-apple-system"/>
              </a:rPr>
              <a:t>之前我们不用去关心了。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970911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6DBE14-38DB-E549-95B7-2336210D644B}"/>
              </a:ext>
            </a:extLst>
          </p:cNvPr>
          <p:cNvSpPr txBox="1">
            <a:spLocks/>
          </p:cNvSpPr>
          <p:nvPr/>
        </p:nvSpPr>
        <p:spPr>
          <a:xfrm>
            <a:off x="522514" y="193638"/>
            <a:ext cx="9068526" cy="882127"/>
          </a:xfrm>
          <a:prstGeom prst="rect">
            <a:avLst/>
          </a:prstGeom>
        </p:spPr>
        <p:txBody>
          <a:bodyPr/>
          <a:lstStyle>
            <a:lvl1pPr algn="ctr" defTabSz="1218565" rtl="0" eaLnBrk="1" latinLnBrk="1" hangingPunct="1">
              <a:spcBef>
                <a:spcPct val="0"/>
              </a:spcBef>
              <a:buNone/>
              <a:defRPr sz="48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l"/>
            <a:r>
              <a:rPr kumimoji="1" lang="en-US" altLang="zh-CN" dirty="0">
                <a:solidFill>
                  <a:schemeClr val="bg1"/>
                </a:solidFill>
              </a:rPr>
              <a:t>6.2</a:t>
            </a:r>
            <a:r>
              <a:rPr kumimoji="1" lang="zh-CN" altLang="en-US" dirty="0">
                <a:solidFill>
                  <a:schemeClr val="bg1"/>
                </a:solidFill>
              </a:rPr>
              <a:t>、密码明文存储漏洞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CBCAAA2-DD90-734C-9661-1B5940C80630}"/>
              </a:ext>
            </a:extLst>
          </p:cNvPr>
          <p:cNvSpPr/>
          <p:nvPr/>
        </p:nvSpPr>
        <p:spPr>
          <a:xfrm>
            <a:off x="522514" y="1433175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/>
              <a:t>WebView</a:t>
            </a:r>
            <a:r>
              <a:rPr lang="zh-CN" altLang="en-US" b="1" dirty="0"/>
              <a:t>默认开启密码保存功能</a:t>
            </a:r>
            <a:endParaRPr kumimoji="1" lang="zh-CN" altLang="en-US" b="1" dirty="0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BE314B7-2EFF-5247-87F4-2198DEC90A9B}"/>
              </a:ext>
            </a:extLst>
          </p:cNvPr>
          <p:cNvSpPr/>
          <p:nvPr/>
        </p:nvSpPr>
        <p:spPr>
          <a:xfrm>
            <a:off x="522514" y="1958816"/>
            <a:ext cx="1008888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2F2F2F"/>
                </a:solidFill>
                <a:latin typeface="-apple-system"/>
              </a:rPr>
              <a:t>开启后，在用户输入密码时，会弹出提示框：询问用户是否保存密码；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2F2F2F"/>
                </a:solidFill>
                <a:latin typeface="-apple-system"/>
              </a:rPr>
              <a:t>如果选择”是”，密码会被明文保到 </a:t>
            </a:r>
            <a:r>
              <a:rPr lang="en-US" altLang="zh-CN" dirty="0">
                <a:solidFill>
                  <a:srgbClr val="2F2F2F"/>
                </a:solidFill>
                <a:latin typeface="-apple-system"/>
              </a:rPr>
              <a:t>/</a:t>
            </a:r>
            <a:r>
              <a:rPr lang="en-US" dirty="0">
                <a:solidFill>
                  <a:srgbClr val="2F2F2F"/>
                </a:solidFill>
                <a:latin typeface="-apple-system"/>
              </a:rPr>
              <a:t>data/data/</a:t>
            </a:r>
            <a:r>
              <a:rPr lang="en-US" dirty="0" err="1">
                <a:solidFill>
                  <a:srgbClr val="2F2F2F"/>
                </a:solidFill>
                <a:latin typeface="-apple-system"/>
              </a:rPr>
              <a:t>com.package.name</a:t>
            </a:r>
            <a:r>
              <a:rPr lang="en-US" dirty="0">
                <a:solidFill>
                  <a:srgbClr val="2F2F2F"/>
                </a:solidFill>
                <a:latin typeface="-apple-system"/>
              </a:rPr>
              <a:t>/databases/</a:t>
            </a:r>
            <a:r>
              <a:rPr lang="en-US" dirty="0" err="1">
                <a:solidFill>
                  <a:srgbClr val="2F2F2F"/>
                </a:solidFill>
                <a:latin typeface="-apple-system"/>
              </a:rPr>
              <a:t>webview.db</a:t>
            </a:r>
            <a:r>
              <a:rPr lang="en-US" dirty="0">
                <a:solidFill>
                  <a:srgbClr val="2F2F2F"/>
                </a:solidFill>
                <a:latin typeface="-apple-system"/>
              </a:rPr>
              <a:t> </a:t>
            </a:r>
            <a:r>
              <a:rPr lang="zh-CN" altLang="en-US" dirty="0">
                <a:solidFill>
                  <a:srgbClr val="2F2F2F"/>
                </a:solidFill>
                <a:latin typeface="-apple-system"/>
              </a:rPr>
              <a:t>中，这样就有被盗取密码的危险</a:t>
            </a:r>
            <a:endParaRPr lang="zh-CN" altLang="en-US" b="0" i="0" dirty="0">
              <a:solidFill>
                <a:srgbClr val="2F2F2F"/>
              </a:solidFill>
              <a:effectLst/>
              <a:latin typeface="-apple-system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6FC98E-BC1D-7E48-871C-8B8A6F3FBFB8}"/>
              </a:ext>
            </a:extLst>
          </p:cNvPr>
          <p:cNvSpPr/>
          <p:nvPr/>
        </p:nvSpPr>
        <p:spPr>
          <a:xfrm>
            <a:off x="522514" y="3817251"/>
            <a:ext cx="36463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WebSettings.setSavePassword</a:t>
            </a:r>
            <a:r>
              <a:rPr lang="en-US" dirty="0"/>
              <a:t>(</a:t>
            </a:r>
            <a:r>
              <a:rPr lang="en-US" dirty="0">
                <a:solidFill>
                  <a:srgbClr val="56B6C2"/>
                </a:solidFill>
              </a:rPr>
              <a:t>false</a:t>
            </a:r>
            <a:r>
              <a:rPr lang="en-US" dirty="0"/>
              <a:t>)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96FCF4C-8F7B-C940-B6A7-C24D488BD007}"/>
              </a:ext>
            </a:extLst>
          </p:cNvPr>
          <p:cNvSpPr/>
          <p:nvPr/>
        </p:nvSpPr>
        <p:spPr>
          <a:xfrm>
            <a:off x="522514" y="3118866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b="1" dirty="0">
                <a:solidFill>
                  <a:srgbClr val="2F2F2F"/>
                </a:solidFill>
                <a:latin typeface="-apple-system"/>
              </a:rPr>
              <a:t>解决方案</a:t>
            </a:r>
          </a:p>
          <a:p>
            <a:r>
              <a:rPr lang="zh-CN" altLang="en-US" dirty="0">
                <a:solidFill>
                  <a:srgbClr val="2F2F2F"/>
                </a:solidFill>
                <a:latin typeface="-apple-system"/>
              </a:rPr>
              <a:t>关闭密码保存提醒</a:t>
            </a:r>
            <a:endParaRPr lang="zh-CN" altLang="en-US" b="0" i="0" dirty="0">
              <a:solidFill>
                <a:srgbClr val="2F2F2F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371451980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6DBE14-38DB-E549-95B7-2336210D644B}"/>
              </a:ext>
            </a:extLst>
          </p:cNvPr>
          <p:cNvSpPr txBox="1">
            <a:spLocks/>
          </p:cNvSpPr>
          <p:nvPr/>
        </p:nvSpPr>
        <p:spPr>
          <a:xfrm>
            <a:off x="522514" y="193638"/>
            <a:ext cx="9068526" cy="882127"/>
          </a:xfrm>
          <a:prstGeom prst="rect">
            <a:avLst/>
          </a:prstGeom>
        </p:spPr>
        <p:txBody>
          <a:bodyPr/>
          <a:lstStyle>
            <a:lvl1pPr algn="ctr" defTabSz="1218565" rtl="0" eaLnBrk="1" latinLnBrk="1" hangingPunct="1">
              <a:spcBef>
                <a:spcPct val="0"/>
              </a:spcBef>
              <a:buNone/>
              <a:defRPr sz="48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l"/>
            <a:r>
              <a:rPr kumimoji="1" lang="en-US" altLang="zh-CN" dirty="0">
                <a:solidFill>
                  <a:schemeClr val="bg1"/>
                </a:solidFill>
              </a:rPr>
              <a:t>6.2</a:t>
            </a:r>
            <a:r>
              <a:rPr kumimoji="1" lang="zh-CN" altLang="en-US" dirty="0">
                <a:solidFill>
                  <a:schemeClr val="bg1"/>
                </a:solidFill>
              </a:rPr>
              <a:t>、域控制不严格漏洞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DC0D654-D819-6E47-A0E7-4D3B199C8779}"/>
              </a:ext>
            </a:extLst>
          </p:cNvPr>
          <p:cNvSpPr/>
          <p:nvPr/>
        </p:nvSpPr>
        <p:spPr>
          <a:xfrm>
            <a:off x="522514" y="1321415"/>
            <a:ext cx="1049092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2F2F2F"/>
                </a:solidFill>
                <a:latin typeface="-apple-system"/>
              </a:rPr>
              <a:t>即 </a:t>
            </a:r>
            <a:r>
              <a:rPr lang="en-US" dirty="0">
                <a:solidFill>
                  <a:srgbClr val="2F2F2F"/>
                </a:solidFill>
                <a:latin typeface="-apple-system"/>
              </a:rPr>
              <a:t>A </a:t>
            </a:r>
            <a:r>
              <a:rPr lang="zh-CN" altLang="en-US" dirty="0">
                <a:solidFill>
                  <a:srgbClr val="2F2F2F"/>
                </a:solidFill>
                <a:latin typeface="-apple-system"/>
              </a:rPr>
              <a:t>应用可以通过 </a:t>
            </a:r>
            <a:r>
              <a:rPr lang="en-US" dirty="0">
                <a:solidFill>
                  <a:srgbClr val="2F2F2F"/>
                </a:solidFill>
                <a:latin typeface="-apple-system"/>
              </a:rPr>
              <a:t>B </a:t>
            </a:r>
            <a:r>
              <a:rPr lang="zh-CN" altLang="en-US" dirty="0">
                <a:solidFill>
                  <a:srgbClr val="2F2F2F"/>
                </a:solidFill>
                <a:latin typeface="-apple-system"/>
              </a:rPr>
              <a:t>应用导出的 </a:t>
            </a:r>
            <a:r>
              <a:rPr lang="en-US" dirty="0">
                <a:solidFill>
                  <a:srgbClr val="2F2F2F"/>
                </a:solidFill>
                <a:latin typeface="-apple-system"/>
              </a:rPr>
              <a:t>Activity </a:t>
            </a:r>
            <a:r>
              <a:rPr lang="zh-CN" altLang="en-US" dirty="0">
                <a:solidFill>
                  <a:srgbClr val="2F2F2F"/>
                </a:solidFill>
                <a:latin typeface="-apple-system"/>
              </a:rPr>
              <a:t>让 </a:t>
            </a:r>
            <a:r>
              <a:rPr lang="en-US" dirty="0">
                <a:solidFill>
                  <a:srgbClr val="2F2F2F"/>
                </a:solidFill>
                <a:latin typeface="-apple-system"/>
              </a:rPr>
              <a:t>B </a:t>
            </a:r>
            <a:r>
              <a:rPr lang="zh-CN" altLang="en-US" dirty="0">
                <a:solidFill>
                  <a:srgbClr val="2F2F2F"/>
                </a:solidFill>
                <a:latin typeface="-apple-system"/>
              </a:rPr>
              <a:t>应用加载一个恶意的 </a:t>
            </a:r>
            <a:r>
              <a:rPr lang="en-US" dirty="0">
                <a:solidFill>
                  <a:srgbClr val="2F2F2F"/>
                </a:solidFill>
                <a:latin typeface="-apple-system"/>
              </a:rPr>
              <a:t>file </a:t>
            </a:r>
            <a:r>
              <a:rPr lang="zh-CN" altLang="en-US" dirty="0">
                <a:solidFill>
                  <a:srgbClr val="2F2F2F"/>
                </a:solidFill>
                <a:latin typeface="-apple-system"/>
              </a:rPr>
              <a:t>协议的 </a:t>
            </a:r>
            <a:r>
              <a:rPr lang="en-US" dirty="0" err="1">
                <a:solidFill>
                  <a:srgbClr val="2F2F2F"/>
                </a:solidFill>
                <a:latin typeface="-apple-system"/>
              </a:rPr>
              <a:t>url</a:t>
            </a:r>
            <a:r>
              <a:rPr lang="en-US" dirty="0">
                <a:solidFill>
                  <a:srgbClr val="2F2F2F"/>
                </a:solidFill>
                <a:latin typeface="-apple-system"/>
              </a:rPr>
              <a:t>，</a:t>
            </a:r>
            <a:r>
              <a:rPr lang="zh-CN" altLang="en-US" dirty="0">
                <a:solidFill>
                  <a:srgbClr val="2F2F2F"/>
                </a:solidFill>
                <a:latin typeface="-apple-system"/>
              </a:rPr>
              <a:t>从而可以获取 </a:t>
            </a:r>
            <a:r>
              <a:rPr lang="en-US" dirty="0">
                <a:solidFill>
                  <a:srgbClr val="2F2F2F"/>
                </a:solidFill>
                <a:latin typeface="-apple-system"/>
              </a:rPr>
              <a:t>B </a:t>
            </a:r>
            <a:r>
              <a:rPr lang="zh-CN" altLang="en-US" dirty="0">
                <a:solidFill>
                  <a:srgbClr val="2F2F2F"/>
                </a:solidFill>
                <a:latin typeface="-apple-system"/>
              </a:rPr>
              <a:t>应用的内部私有文件，从而带来数据泄露威胁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2AD3861-9F57-274F-A600-189A14E474D1}"/>
              </a:ext>
            </a:extLst>
          </p:cNvPr>
          <p:cNvSpPr/>
          <p:nvPr/>
        </p:nvSpPr>
        <p:spPr>
          <a:xfrm>
            <a:off x="522514" y="2213396"/>
            <a:ext cx="86868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929292"/>
                </a:solidFill>
              </a:rPr>
              <a:t>// </a:t>
            </a:r>
            <a:r>
              <a:rPr lang="zh-CN" altLang="en-US" dirty="0">
                <a:solidFill>
                  <a:srgbClr val="929292"/>
                </a:solidFill>
              </a:rPr>
              <a:t>需要使用 </a:t>
            </a:r>
            <a:r>
              <a:rPr lang="en-US" dirty="0">
                <a:solidFill>
                  <a:srgbClr val="929292"/>
                </a:solidFill>
              </a:rPr>
              <a:t>file </a:t>
            </a:r>
            <a:r>
              <a:rPr lang="zh-CN" altLang="en-US" dirty="0">
                <a:solidFill>
                  <a:srgbClr val="929292"/>
                </a:solidFill>
              </a:rPr>
              <a:t>协议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en-US" dirty="0" err="1"/>
              <a:t>setAllowFileAccess</a:t>
            </a:r>
            <a:r>
              <a:rPr lang="en-US" dirty="0"/>
              <a:t>(</a:t>
            </a:r>
            <a:r>
              <a:rPr lang="en-US" dirty="0">
                <a:solidFill>
                  <a:srgbClr val="56B6C2"/>
                </a:solidFill>
              </a:rPr>
              <a:t>true</a:t>
            </a:r>
            <a:r>
              <a:rPr lang="en-US" dirty="0"/>
              <a:t>); </a:t>
            </a:r>
          </a:p>
          <a:p>
            <a:r>
              <a:rPr lang="en-US" dirty="0" err="1"/>
              <a:t>setAllowFileAccessFromFileURLs</a:t>
            </a:r>
            <a:r>
              <a:rPr lang="en-US" dirty="0"/>
              <a:t>(</a:t>
            </a:r>
            <a:r>
              <a:rPr lang="en-US" dirty="0">
                <a:solidFill>
                  <a:srgbClr val="56B6C2"/>
                </a:solidFill>
              </a:rPr>
              <a:t>false</a:t>
            </a:r>
            <a:r>
              <a:rPr lang="en-US" dirty="0"/>
              <a:t>); </a:t>
            </a:r>
          </a:p>
          <a:p>
            <a:r>
              <a:rPr lang="en-US" dirty="0" err="1"/>
              <a:t>setAllowUniversalAccessFromFileURLs</a:t>
            </a:r>
            <a:r>
              <a:rPr lang="en-US" dirty="0"/>
              <a:t>(</a:t>
            </a:r>
            <a:r>
              <a:rPr lang="en-US" dirty="0">
                <a:solidFill>
                  <a:srgbClr val="56B6C2"/>
                </a:solidFill>
              </a:rPr>
              <a:t>false</a:t>
            </a:r>
            <a:r>
              <a:rPr lang="en-US" dirty="0"/>
              <a:t>); </a:t>
            </a:r>
            <a:r>
              <a:rPr lang="en-US" dirty="0">
                <a:solidFill>
                  <a:srgbClr val="929292"/>
                </a:solidFill>
              </a:rPr>
              <a:t>// </a:t>
            </a:r>
            <a:r>
              <a:rPr lang="zh-CN" altLang="en-US" dirty="0">
                <a:solidFill>
                  <a:srgbClr val="929292"/>
                </a:solidFill>
              </a:rPr>
              <a:t>禁止 </a:t>
            </a:r>
            <a:r>
              <a:rPr lang="en-US" dirty="0">
                <a:solidFill>
                  <a:srgbClr val="929292"/>
                </a:solidFill>
              </a:rPr>
              <a:t>file </a:t>
            </a:r>
            <a:r>
              <a:rPr lang="zh-CN" altLang="en-US" dirty="0">
                <a:solidFill>
                  <a:srgbClr val="929292"/>
                </a:solidFill>
              </a:rPr>
              <a:t>协议加载 </a:t>
            </a:r>
            <a:r>
              <a:rPr lang="en-US" dirty="0">
                <a:solidFill>
                  <a:srgbClr val="929292"/>
                </a:solidFill>
              </a:rPr>
              <a:t>JavaScript</a:t>
            </a:r>
            <a:r>
              <a:rPr lang="en-US" dirty="0"/>
              <a:t> </a:t>
            </a:r>
          </a:p>
          <a:p>
            <a:r>
              <a:rPr lang="en-US" dirty="0">
                <a:solidFill>
                  <a:srgbClr val="C678DD"/>
                </a:solidFill>
              </a:rPr>
              <a:t>if</a:t>
            </a:r>
            <a:r>
              <a:rPr lang="en-US" dirty="0"/>
              <a:t> (</a:t>
            </a:r>
            <a:r>
              <a:rPr lang="en-US" dirty="0" err="1"/>
              <a:t>url.startsWith</a:t>
            </a:r>
            <a:r>
              <a:rPr lang="en-US" dirty="0"/>
              <a:t>(</a:t>
            </a:r>
            <a:r>
              <a:rPr lang="en-US" dirty="0">
                <a:solidFill>
                  <a:srgbClr val="98C379"/>
                </a:solidFill>
              </a:rPr>
              <a:t>"file://"</a:t>
            </a:r>
            <a:r>
              <a:rPr lang="en-US" dirty="0"/>
              <a:t>) { </a:t>
            </a:r>
          </a:p>
          <a:p>
            <a:pPr lvl="1"/>
            <a:r>
              <a:rPr lang="en-US" dirty="0" err="1"/>
              <a:t>setJavaScriptEnabled</a:t>
            </a:r>
            <a:r>
              <a:rPr lang="en-US" dirty="0"/>
              <a:t>(</a:t>
            </a:r>
            <a:r>
              <a:rPr lang="en-US" dirty="0">
                <a:solidFill>
                  <a:srgbClr val="56B6C2"/>
                </a:solidFill>
              </a:rPr>
              <a:t>false</a:t>
            </a:r>
            <a:r>
              <a:rPr lang="en-US" dirty="0"/>
              <a:t>); </a:t>
            </a:r>
          </a:p>
          <a:p>
            <a:r>
              <a:rPr lang="en-US" dirty="0"/>
              <a:t>} </a:t>
            </a:r>
            <a:r>
              <a:rPr lang="en-US" dirty="0">
                <a:solidFill>
                  <a:srgbClr val="C678DD"/>
                </a:solidFill>
              </a:rPr>
              <a:t>else</a:t>
            </a:r>
            <a:r>
              <a:rPr lang="en-US" dirty="0"/>
              <a:t> { </a:t>
            </a:r>
          </a:p>
          <a:p>
            <a:pPr lvl="1"/>
            <a:r>
              <a:rPr lang="en-US" dirty="0" err="1"/>
              <a:t>setJavaScriptEnabled</a:t>
            </a:r>
            <a:r>
              <a:rPr lang="en-US" dirty="0"/>
              <a:t>(</a:t>
            </a:r>
            <a:r>
              <a:rPr lang="en-US" dirty="0">
                <a:solidFill>
                  <a:srgbClr val="56B6C2"/>
                </a:solidFill>
              </a:rPr>
              <a:t>true</a:t>
            </a:r>
            <a:r>
              <a:rPr lang="en-US" dirty="0"/>
              <a:t>); </a:t>
            </a:r>
          </a:p>
          <a:p>
            <a:r>
              <a:rPr lang="en-US" dirty="0"/>
              <a:t>} 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591974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35155" y="2797697"/>
            <a:ext cx="9217024" cy="614197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zh-CN" altLang="en-US" sz="9600" dirty="0"/>
              <a:t>谢谢大家</a:t>
            </a:r>
            <a:endParaRPr lang="en-US" sz="9600" dirty="0"/>
          </a:p>
        </p:txBody>
      </p:sp>
    </p:spTree>
    <p:extLst>
      <p:ext uri="{BB962C8B-B14F-4D97-AF65-F5344CB8AC3E}">
        <p14:creationId xmlns:p14="http://schemas.microsoft.com/office/powerpoint/2010/main" val="54068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85B951-2A5D-7343-BE96-B1A62A8B2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   </a:t>
            </a:r>
            <a:r>
              <a:rPr kumimoji="1" lang="en-US" altLang="zh-CN" dirty="0"/>
              <a:t>1.2</a:t>
            </a:r>
            <a:r>
              <a:rPr kumimoji="1" lang="zh-CN" altLang="en-US" dirty="0"/>
              <a:t> </a:t>
            </a:r>
            <a:r>
              <a:rPr kumimoji="1" lang="en-US" altLang="zh-CN" dirty="0"/>
              <a:t>2010</a:t>
            </a:r>
            <a:r>
              <a:rPr kumimoji="1" lang="zh-CN" altLang="en-US" dirty="0"/>
              <a:t>左右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AF735BC-4F20-7047-B3A5-5CFCD914A3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2428" y="1636488"/>
            <a:ext cx="3737948" cy="280346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B775428-EC5D-FB4E-B751-4213E70357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6116" y="1636488"/>
            <a:ext cx="4205192" cy="2803461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F4B32EDE-4A36-CB4F-9F59-4C6646FB0C34}"/>
              </a:ext>
            </a:extLst>
          </p:cNvPr>
          <p:cNvSpPr/>
          <p:nvPr/>
        </p:nvSpPr>
        <p:spPr>
          <a:xfrm>
            <a:off x="1732384" y="4748982"/>
            <a:ext cx="1002824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3A3A3A"/>
                </a:solidFill>
                <a:latin typeface="PingFangSC-Regular" panose="020B0400000000000000" pitchFamily="34" charset="-122"/>
                <a:ea typeface="PingFangSC-Regular" panose="020B0400000000000000" pitchFamily="34" charset="-122"/>
              </a:rPr>
              <a:t>安全性差，被赛门铁克公司列为 </a:t>
            </a:r>
            <a:r>
              <a:rPr lang="en-US" altLang="zh-CN" dirty="0">
                <a:solidFill>
                  <a:srgbClr val="3A3A3A"/>
                </a:solidFill>
                <a:latin typeface="PingFangSC-Regular" panose="020B0400000000000000" pitchFamily="34" charset="-122"/>
                <a:ea typeface="PingFangSC-Regular" panose="020B0400000000000000" pitchFamily="34" charset="-122"/>
              </a:rPr>
              <a:t>2009 </a:t>
            </a:r>
            <a:r>
              <a:rPr lang="zh-CN" altLang="en-US" dirty="0">
                <a:solidFill>
                  <a:srgbClr val="3A3A3A"/>
                </a:solidFill>
                <a:latin typeface="PingFangSC-Regular" panose="020B0400000000000000" pitchFamily="34" charset="-122"/>
                <a:ea typeface="PingFangSC-Regular" panose="020B0400000000000000" pitchFamily="34" charset="-122"/>
              </a:rPr>
              <a:t>年最差安全记录之一；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3A3A3A"/>
                </a:solidFill>
                <a:latin typeface="PingFangSC-Regular" panose="020B0400000000000000" pitchFamily="34" charset="-122"/>
                <a:ea typeface="PingFangSC-Regular" panose="020B0400000000000000" pitchFamily="34" charset="-122"/>
              </a:rPr>
              <a:t>稳定性不好，导致 </a:t>
            </a:r>
            <a:r>
              <a:rPr lang="en-US" altLang="zh-CN" dirty="0">
                <a:solidFill>
                  <a:srgbClr val="3A3A3A"/>
                </a:solidFill>
                <a:latin typeface="PingFangSC-Regular" panose="020B0400000000000000" pitchFamily="34" charset="-122"/>
                <a:ea typeface="PingFangSC-Regular" panose="020B0400000000000000" pitchFamily="34" charset="-122"/>
              </a:rPr>
              <a:t>Mac </a:t>
            </a:r>
            <a:r>
              <a:rPr lang="zh-CN" altLang="en-US" dirty="0">
                <a:solidFill>
                  <a:srgbClr val="3A3A3A"/>
                </a:solidFill>
                <a:latin typeface="PingFangSC-Regular" panose="020B0400000000000000" pitchFamily="34" charset="-122"/>
                <a:ea typeface="PingFangSC-Regular" panose="020B0400000000000000" pitchFamily="34" charset="-122"/>
              </a:rPr>
              <a:t>电脑死机；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3A3A3A"/>
                </a:solidFill>
                <a:latin typeface="PingFangSC-Regular" panose="020B0400000000000000" pitchFamily="34" charset="-122"/>
                <a:ea typeface="PingFangSC-Regular" panose="020B0400000000000000" pitchFamily="34" charset="-122"/>
              </a:rPr>
              <a:t>迟迟未推出移动版，导致手机等移动设备访问 </a:t>
            </a:r>
            <a:r>
              <a:rPr lang="en-US" altLang="zh-CN" dirty="0">
                <a:solidFill>
                  <a:srgbClr val="3A3A3A"/>
                </a:solidFill>
                <a:latin typeface="PingFangSC-Regular" panose="020B0400000000000000" pitchFamily="34" charset="-122"/>
                <a:ea typeface="PingFangSC-Regular" panose="020B0400000000000000" pitchFamily="34" charset="-122"/>
              </a:rPr>
              <a:t>Flash </a:t>
            </a:r>
            <a:r>
              <a:rPr lang="zh-CN" altLang="en-US" dirty="0">
                <a:solidFill>
                  <a:srgbClr val="3A3A3A"/>
                </a:solidFill>
                <a:latin typeface="PingFangSC-Regular" panose="020B0400000000000000" pitchFamily="34" charset="-122"/>
                <a:ea typeface="PingFangSC-Regular" panose="020B0400000000000000" pitchFamily="34" charset="-122"/>
              </a:rPr>
              <a:t>视频网站时消耗了大量额外的电力；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3A3A3A"/>
                </a:solidFill>
                <a:latin typeface="PingFangSC-Regular" panose="020B0400000000000000" pitchFamily="34" charset="-122"/>
                <a:ea typeface="PingFangSC-Regular" panose="020B0400000000000000" pitchFamily="34" charset="-122"/>
              </a:rPr>
              <a:t>flash </a:t>
            </a:r>
            <a:r>
              <a:rPr lang="zh-CN" altLang="en-US" dirty="0">
                <a:solidFill>
                  <a:srgbClr val="3A3A3A"/>
                </a:solidFill>
                <a:latin typeface="PingFangSC-Regular" panose="020B0400000000000000" pitchFamily="34" charset="-122"/>
                <a:ea typeface="PingFangSC-Regular" panose="020B0400000000000000" pitchFamily="34" charset="-122"/>
              </a:rPr>
              <a:t>主要的操作习惯均为鼠标定制，在多点触摸操作方式中，大量 </a:t>
            </a:r>
            <a:r>
              <a:rPr lang="en-US" altLang="zh-CN" dirty="0">
                <a:solidFill>
                  <a:srgbClr val="3A3A3A"/>
                </a:solidFill>
                <a:latin typeface="PingFangSC-Regular" panose="020B0400000000000000" pitchFamily="34" charset="-122"/>
                <a:ea typeface="PingFangSC-Regular" panose="020B0400000000000000" pitchFamily="34" charset="-122"/>
              </a:rPr>
              <a:t>Flash </a:t>
            </a:r>
            <a:r>
              <a:rPr lang="zh-CN" altLang="en-US" dirty="0">
                <a:solidFill>
                  <a:srgbClr val="3A3A3A"/>
                </a:solidFill>
                <a:latin typeface="PingFangSC-Regular" panose="020B0400000000000000" pitchFamily="34" charset="-122"/>
                <a:ea typeface="PingFangSC-Regular" panose="020B0400000000000000" pitchFamily="34" charset="-122"/>
              </a:rPr>
              <a:t>网站需要重写。</a:t>
            </a:r>
            <a:endParaRPr lang="zh-CN" altLang="en-US" b="0" i="0" dirty="0">
              <a:solidFill>
                <a:srgbClr val="3A3A3A"/>
              </a:solidFill>
              <a:effectLst/>
              <a:latin typeface="PingFangSC-Regular" panose="020B0400000000000000" pitchFamily="34" charset="-122"/>
              <a:ea typeface="PingFangSC-Regular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819556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C1D6F2E-0FED-D348-9BCD-E19D482F0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  1.3 Facebook html5</a:t>
            </a:r>
            <a:endParaRPr kumimoji="1" lang="zh-CN" altLang="en-US" dirty="0"/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FC30ACAB-49A7-BA40-A737-E98189405D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370" y="5504801"/>
            <a:ext cx="11329259" cy="341632"/>
          </a:xfrm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chemeClr val="tx1"/>
                </a:solidFill>
                <a:hlinkClick r:id="rId2"/>
              </a:rPr>
              <a:t>https://www.infoq.com/news/2012/09/Facebook-HTML5-Native</a:t>
            </a:r>
            <a:endParaRPr lang="zh-CN" altLang="en-US" sz="1800" dirty="0">
              <a:solidFill>
                <a:schemeClr val="tx1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B807E52-C8D3-3740-9772-21FC53BBA74E}"/>
              </a:ext>
            </a:extLst>
          </p:cNvPr>
          <p:cNvSpPr/>
          <p:nvPr/>
        </p:nvSpPr>
        <p:spPr>
          <a:xfrm>
            <a:off x="431370" y="4992998"/>
            <a:ext cx="1027084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hlinkClick r:id="rId3"/>
              </a:rPr>
              <a:t>https://www.facebook.com/notes/facebook-engineering/using-html5-today/438532093919/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36E7859-ACF1-E441-8A20-42EDA0A5B6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6791" y="1567543"/>
            <a:ext cx="4228998" cy="314649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3DB69D7-AECB-6C4B-ACD7-7A93E1469D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8680" y="1878130"/>
            <a:ext cx="3492500" cy="232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6134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D855313-40A6-A84B-80C8-84FD36F3B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   </a:t>
            </a:r>
            <a:r>
              <a:rPr kumimoji="1" lang="en-US" altLang="zh-CN" dirty="0"/>
              <a:t>1.4</a:t>
            </a:r>
            <a:r>
              <a:rPr kumimoji="1" lang="zh-CN" altLang="en-US" dirty="0"/>
              <a:t> </a:t>
            </a:r>
            <a:r>
              <a:rPr kumimoji="1" lang="en-US" altLang="zh-CN" dirty="0"/>
              <a:t>Hybrid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20920DB-AA0F-8D4D-A724-706A5F2CB7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381" y="1508787"/>
            <a:ext cx="11329259" cy="1579646"/>
          </a:xfrm>
        </p:spPr>
        <p:txBody>
          <a:bodyPr>
            <a:normAutofit/>
          </a:bodyPr>
          <a:lstStyle/>
          <a:p>
            <a:r>
              <a:rPr lang="zh-CN" altLang="en-US" dirty="0"/>
              <a:t>各种技术都有其局限性也有其优点，如果能够把握好各技术的特点，把合适的技术用来解决合适的问题，做成 </a:t>
            </a:r>
            <a:r>
              <a:rPr lang="en-US" altLang="zh-CN" dirty="0"/>
              <a:t>Hybrid </a:t>
            </a:r>
            <a:r>
              <a:rPr lang="zh-CN" altLang="en-US" dirty="0"/>
              <a:t>应用是较好的方案（</a:t>
            </a:r>
            <a:r>
              <a:rPr lang="en-US" altLang="zh-CN" dirty="0"/>
              <a:t>fb </a:t>
            </a:r>
            <a:r>
              <a:rPr lang="zh-CN" altLang="en-US" dirty="0"/>
              <a:t>之前过于偏重 </a:t>
            </a:r>
            <a:r>
              <a:rPr lang="en-US" altLang="zh-CN" dirty="0"/>
              <a:t>HTML5</a:t>
            </a:r>
            <a:r>
              <a:rPr lang="zh-CN" altLang="en-US" dirty="0"/>
              <a:t>，我认为这不是我所描述的 </a:t>
            </a:r>
            <a:r>
              <a:rPr lang="en-US" altLang="zh-CN" dirty="0"/>
              <a:t>hybrid </a:t>
            </a:r>
            <a:r>
              <a:rPr lang="zh-CN" altLang="en-US" dirty="0"/>
              <a:t>形式）。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78248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Content Placeholder 18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2609024275"/>
              </p:ext>
            </p:extLst>
          </p:nvPr>
        </p:nvGraphicFramePr>
        <p:xfrm>
          <a:off x="2438400" y="1377918"/>
          <a:ext cx="7315200" cy="35496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097546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   </a:t>
            </a:r>
            <a:r>
              <a:rPr lang="en-US" altLang="zh-CN" dirty="0"/>
              <a:t>2.1</a:t>
            </a:r>
            <a:r>
              <a:rPr lang="zh-CN" altLang="en-US" dirty="0"/>
              <a:t>、</a:t>
            </a:r>
            <a:r>
              <a:rPr lang="en-US" altLang="zh-CN" dirty="0"/>
              <a:t>Native</a:t>
            </a:r>
            <a:r>
              <a:rPr lang="zh-CN" altLang="en-US" dirty="0"/>
              <a:t>和</a:t>
            </a:r>
            <a:r>
              <a:rPr lang="en-US" altLang="zh-CN" dirty="0"/>
              <a:t>Html5</a:t>
            </a:r>
            <a:r>
              <a:rPr lang="zh-CN" altLang="en-US" dirty="0"/>
              <a:t>比较</a:t>
            </a:r>
            <a:endParaRPr lang="en-US" dirty="0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38399693-9427-6847-8DDD-48BDC47B92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7737943"/>
              </p:ext>
            </p:extLst>
          </p:nvPr>
        </p:nvGraphicFramePr>
        <p:xfrm>
          <a:off x="1678343" y="1473631"/>
          <a:ext cx="8305410" cy="3173014"/>
        </p:xfrm>
        <a:graphic>
          <a:graphicData uri="http://schemas.openxmlformats.org/drawingml/2006/table">
            <a:tbl>
              <a:tblPr/>
              <a:tblGrid>
                <a:gridCol w="2768470">
                  <a:extLst>
                    <a:ext uri="{9D8B030D-6E8A-4147-A177-3AD203B41FA5}">
                      <a16:colId xmlns:a16="http://schemas.microsoft.com/office/drawing/2014/main" val="3648176259"/>
                    </a:ext>
                  </a:extLst>
                </a:gridCol>
                <a:gridCol w="2768470">
                  <a:extLst>
                    <a:ext uri="{9D8B030D-6E8A-4147-A177-3AD203B41FA5}">
                      <a16:colId xmlns:a16="http://schemas.microsoft.com/office/drawing/2014/main" val="2760955992"/>
                    </a:ext>
                  </a:extLst>
                </a:gridCol>
                <a:gridCol w="2768470">
                  <a:extLst>
                    <a:ext uri="{9D8B030D-6E8A-4147-A177-3AD203B41FA5}">
                      <a16:colId xmlns:a16="http://schemas.microsoft.com/office/drawing/2014/main" val="1141773517"/>
                    </a:ext>
                  </a:extLst>
                </a:gridCol>
              </a:tblGrid>
              <a:tr h="477658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b="1">
                          <a:effectLst/>
                        </a:rPr>
                        <a:t>用户体验</a:t>
                      </a:r>
                    </a:p>
                  </a:txBody>
                  <a:tcPr marL="76200" marR="76200" marT="76200" marB="7620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b="1">
                          <a:effectLst/>
                        </a:rPr>
                        <a:t>web App</a:t>
                      </a:r>
                    </a:p>
                  </a:txBody>
                  <a:tcPr marL="76200" marR="76200" marT="76200" marB="7620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b="1">
                          <a:effectLst/>
                        </a:rPr>
                        <a:t>native App</a:t>
                      </a:r>
                    </a:p>
                  </a:txBody>
                  <a:tcPr marL="76200" marR="76200" marT="76200" marB="7620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1354344"/>
                  </a:ext>
                </a:extLst>
              </a:tr>
              <a:tr h="477658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>
                          <a:effectLst/>
                        </a:rPr>
                        <a:t>需要下载</a:t>
                      </a:r>
                    </a:p>
                  </a:txBody>
                  <a:tcPr marL="76200" marR="76200" marT="76200" marB="7620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>
                          <a:effectLst/>
                        </a:rPr>
                        <a:t>即用即得</a:t>
                      </a:r>
                    </a:p>
                  </a:txBody>
                  <a:tcPr marL="76200" marR="76200" marT="76200" marB="7620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>
                          <a:effectLst/>
                        </a:rPr>
                        <a:t>需要</a:t>
                      </a:r>
                    </a:p>
                  </a:txBody>
                  <a:tcPr marL="76200" marR="76200" marT="76200" marB="7620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3352172"/>
                  </a:ext>
                </a:extLst>
              </a:tr>
              <a:tr h="477658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>
                          <a:effectLst/>
                        </a:rPr>
                        <a:t>应用可实现功能</a:t>
                      </a:r>
                    </a:p>
                  </a:txBody>
                  <a:tcPr marL="76200" marR="76200" marT="76200" marB="7620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>
                          <a:effectLst/>
                        </a:rPr>
                        <a:t>大部分</a:t>
                      </a:r>
                    </a:p>
                  </a:txBody>
                  <a:tcPr marL="76200" marR="76200" marT="76200" marB="7620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>
                          <a:effectLst/>
                        </a:rPr>
                        <a:t>全部</a:t>
                      </a:r>
                    </a:p>
                  </a:txBody>
                  <a:tcPr marL="76200" marR="76200" marT="76200" marB="7620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4501172"/>
                  </a:ext>
                </a:extLst>
              </a:tr>
              <a:tr h="477658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>
                          <a:effectLst/>
                        </a:rPr>
                        <a:t>响应速度</a:t>
                      </a:r>
                    </a:p>
                  </a:txBody>
                  <a:tcPr marL="76200" marR="76200" marT="76200" marB="7620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>
                          <a:effectLst/>
                        </a:rPr>
                        <a:t>一般</a:t>
                      </a:r>
                    </a:p>
                  </a:txBody>
                  <a:tcPr marL="76200" marR="76200" marT="76200" marB="7620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>
                          <a:effectLst/>
                        </a:rPr>
                        <a:t>快</a:t>
                      </a:r>
                    </a:p>
                  </a:txBody>
                  <a:tcPr marL="76200" marR="76200" marT="76200" marB="7620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1276842"/>
                  </a:ext>
                </a:extLst>
              </a:tr>
              <a:tr h="784724"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</a:rPr>
                        <a:t>UI</a:t>
                      </a:r>
                    </a:p>
                  </a:txBody>
                  <a:tcPr marL="76200" marR="76200" marT="76200" marB="7620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>
                          <a:effectLst/>
                        </a:rPr>
                        <a:t>几乎可实现任意效果</a:t>
                      </a:r>
                      <a:r>
                        <a:rPr lang="en-US" altLang="zh-CN">
                          <a:effectLst/>
                        </a:rPr>
                        <a:t>UI</a:t>
                      </a:r>
                    </a:p>
                  </a:txBody>
                  <a:tcPr marL="76200" marR="76200" marT="76200" marB="7620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>
                          <a:effectLst/>
                        </a:rPr>
                        <a:t>没有不可能</a:t>
                      </a:r>
                    </a:p>
                  </a:txBody>
                  <a:tcPr marL="76200" marR="76200" marT="76200" marB="7620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289251"/>
                  </a:ext>
                </a:extLst>
              </a:tr>
              <a:tr h="477658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>
                          <a:effectLst/>
                        </a:rPr>
                        <a:t>影音功能</a:t>
                      </a:r>
                    </a:p>
                  </a:txBody>
                  <a:tcPr marL="76200" marR="76200" marT="76200" marB="7620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>
                          <a:effectLst/>
                        </a:rPr>
                        <a:t>可</a:t>
                      </a:r>
                    </a:p>
                  </a:txBody>
                  <a:tcPr marL="76200" marR="76200" marT="76200" marB="7620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dirty="0">
                          <a:effectLst/>
                        </a:rPr>
                        <a:t>没有不可能</a:t>
                      </a:r>
                    </a:p>
                  </a:txBody>
                  <a:tcPr marL="76200" marR="76200" marT="76200" marB="7620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47953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50584713"/>
      </p:ext>
    </p:extLst>
  </p:cSld>
  <p:clrMapOvr>
    <a:masterClrMapping/>
  </p:clrMapOvr>
</p:sld>
</file>

<file path=ppt/theme/theme1.xml><?xml version="1.0" encoding="utf-8"?>
<a:theme xmlns:a="http://schemas.openxmlformats.org/drawingml/2006/main" name="Set-of-Abstract-Color-PowerPoint-Templates-Widescree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Set-of-Abstract-Color-PowerPoint-Templates-Widescreen</Template>
  <TotalTime>11512</TotalTime>
  <Words>3835</Words>
  <Application>Microsoft Macintosh PowerPoint</Application>
  <PresentationFormat>Widescreen</PresentationFormat>
  <Paragraphs>438</Paragraphs>
  <Slides>46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46</vt:i4>
      </vt:variant>
    </vt:vector>
  </HeadingPairs>
  <TitlesOfParts>
    <vt:vector size="64" baseType="lpstr">
      <vt:lpstr>-apple-system</vt:lpstr>
      <vt:lpstr>等线</vt:lpstr>
      <vt:lpstr>等线</vt:lpstr>
      <vt:lpstr>DengXian Light</vt:lpstr>
      <vt:lpstr>DengXian Light</vt:lpstr>
      <vt:lpstr>맑은 고딕</vt:lpstr>
      <vt:lpstr>微软雅黑</vt:lpstr>
      <vt:lpstr>PingFangSC-Regular</vt:lpstr>
      <vt:lpstr>宋体</vt:lpstr>
      <vt:lpstr>Arial</vt:lpstr>
      <vt:lpstr>Arial Black</vt:lpstr>
      <vt:lpstr>Arial Hebrew</vt:lpstr>
      <vt:lpstr>Calibri</vt:lpstr>
      <vt:lpstr>Calibri Light</vt:lpstr>
      <vt:lpstr>Set-of-Abstract-Color-PowerPoint-Templates-Widescreen</vt:lpstr>
      <vt:lpstr>Custom Design</vt:lpstr>
      <vt:lpstr>Office Theme</vt:lpstr>
      <vt:lpstr>自定义设计方案</vt:lpstr>
      <vt:lpstr>Android Webview独立进程架构实战</vt:lpstr>
      <vt:lpstr>   享学讲师团队</vt:lpstr>
      <vt:lpstr>PowerPoint Presentation</vt:lpstr>
      <vt:lpstr>   1、H5会替代Native么？</vt:lpstr>
      <vt:lpstr>   1.2 2010左右</vt:lpstr>
      <vt:lpstr>  1.3 Facebook html5</vt:lpstr>
      <vt:lpstr>   1.4 Hybrid</vt:lpstr>
      <vt:lpstr>PowerPoint Presentation</vt:lpstr>
      <vt:lpstr>   2.1、Native和Html5比较</vt:lpstr>
      <vt:lpstr>   2.2、什么情况下使用Native？</vt:lpstr>
      <vt:lpstr>   2.3 什么时候使用HTML5？</vt:lpstr>
      <vt:lpstr>PowerPoint Presentation</vt:lpstr>
      <vt:lpstr>   3、App架构设计</vt:lpstr>
      <vt:lpstr>  3.2、App和其他组件之间的关系</vt:lpstr>
      <vt:lpstr>   3.3、Webview组成</vt:lpstr>
      <vt:lpstr>   3.4 WebView架构</vt:lpstr>
      <vt:lpstr>   3.5.1 Webview类常用方法—加载URL</vt:lpstr>
      <vt:lpstr>   3.5.2 Webview类常用方法—WebView的状态</vt:lpstr>
      <vt:lpstr>   3.5.3 Webview类常用方法—前进/后退网页</vt:lpstr>
      <vt:lpstr>   3.5.4 Webview类常用方法—清除缓存数据</vt:lpstr>
      <vt:lpstr>   3.6.1 WebSettings类</vt:lpstr>
      <vt:lpstr>   3.6.2 WebSettings类—设置WebView缓存</vt:lpstr>
      <vt:lpstr>   3.7.1 WebViewClient类—shouldOverrideUrlLoading()</vt:lpstr>
      <vt:lpstr>   3.7.1 WebViewClient类—onPageStarted()</vt:lpstr>
      <vt:lpstr>   3.7.1 WebViewClient类—onPageFinished()</vt:lpstr>
      <vt:lpstr>   3.7.1 WebViewClient类—onLoadResource()</vt:lpstr>
      <vt:lpstr>   3.7.1 WebViewClient类—onReceivedError()</vt:lpstr>
      <vt:lpstr>   3.7.1 WebViewClient类—onReceivedSslError()</vt:lpstr>
      <vt:lpstr>   3.7.1 WebViewClient类—onReceivedSslError()</vt:lpstr>
      <vt:lpstr>   3.8.1 WebChromeClient类—onProgressChanged()</vt:lpstr>
      <vt:lpstr>   3.8.1 WebChromeClient类—onReceivedTitle()</vt:lpstr>
      <vt:lpstr>   3.8.1 WebChromeClient类—onReceivedTitle()</vt:lpstr>
      <vt:lpstr>   3.8.1 Webview使用方法小结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Gradle介绍</dc:title>
  <dc:creator>Microsoft Office User</dc:creator>
  <cp:lastModifiedBy>Microsoft Office User</cp:lastModifiedBy>
  <cp:revision>623</cp:revision>
  <dcterms:created xsi:type="dcterms:W3CDTF">2017-10-25T00:44:00Z</dcterms:created>
  <dcterms:modified xsi:type="dcterms:W3CDTF">2019-07-10T15:06:30Z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2052-10.1.0.7520</vt:lpwstr>
  </property>
</Properties>
</file>